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1"/>
  </p:notesMasterIdLst>
  <p:sldIdLst>
    <p:sldId id="440" r:id="rId6"/>
    <p:sldId id="547" r:id="rId7"/>
    <p:sldId id="542" r:id="rId8"/>
    <p:sldId id="550" r:id="rId9"/>
    <p:sldId id="549" r:id="rId10"/>
    <p:sldId id="551" r:id="rId11"/>
    <p:sldId id="553" r:id="rId12"/>
    <p:sldId id="548" r:id="rId13"/>
    <p:sldId id="534" r:id="rId14"/>
    <p:sldId id="555" r:id="rId15"/>
    <p:sldId id="556" r:id="rId16"/>
    <p:sldId id="559" r:id="rId17"/>
    <p:sldId id="562" r:id="rId18"/>
    <p:sldId id="561" r:id="rId19"/>
    <p:sldId id="5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D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877B8-9EDA-43ED-8EA1-86DF369801B5}" v="1345" dt="2023-07-04T14:04:36.574"/>
    <p1510:client id="{F3042AF6-913B-445C-B314-8ACC903E49A5}" v="284" dt="2023-07-04T13:55:42.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75047" autoAdjust="0"/>
  </p:normalViewPr>
  <p:slideViewPr>
    <p:cSldViewPr snapToGrid="0">
      <p:cViewPr varScale="1">
        <p:scale>
          <a:sx n="54" d="100"/>
          <a:sy n="54"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ott, Jayne" userId="S::jayne.abbott@barnet.gov.uk::d58df194-8127-41ba-bc9d-b8e529ba178b" providerId="AD" clId="Web-{F415FF7D-4CBD-41D7-8552-68161E0F52B1}"/>
    <pc:docChg chg="addSld modSld sldOrd">
      <pc:chgData name="Abbott, Jayne" userId="S::jayne.abbott@barnet.gov.uk::d58df194-8127-41ba-bc9d-b8e529ba178b" providerId="AD" clId="Web-{F415FF7D-4CBD-41D7-8552-68161E0F52B1}" dt="2023-06-30T11:58:32.839" v="9"/>
      <pc:docMkLst>
        <pc:docMk/>
      </pc:docMkLst>
      <pc:sldChg chg="ord">
        <pc:chgData name="Abbott, Jayne" userId="S::jayne.abbott@barnet.gov.uk::d58df194-8127-41ba-bc9d-b8e529ba178b" providerId="AD" clId="Web-{F415FF7D-4CBD-41D7-8552-68161E0F52B1}" dt="2023-06-30T11:55:40.911" v="1"/>
        <pc:sldMkLst>
          <pc:docMk/>
          <pc:sldMk cId="3640499987" sldId="548"/>
        </pc:sldMkLst>
      </pc:sldChg>
      <pc:sldChg chg="modSp">
        <pc:chgData name="Abbott, Jayne" userId="S::jayne.abbott@barnet.gov.uk::d58df194-8127-41ba-bc9d-b8e529ba178b" providerId="AD" clId="Web-{F415FF7D-4CBD-41D7-8552-68161E0F52B1}" dt="2023-06-30T11:56:46.632" v="8" actId="14100"/>
        <pc:sldMkLst>
          <pc:docMk/>
          <pc:sldMk cId="1038449530" sldId="556"/>
        </pc:sldMkLst>
        <pc:picChg chg="mod">
          <ac:chgData name="Abbott, Jayne" userId="S::jayne.abbott@barnet.gov.uk::d58df194-8127-41ba-bc9d-b8e529ba178b" providerId="AD" clId="Web-{F415FF7D-4CBD-41D7-8552-68161E0F52B1}" dt="2023-06-30T11:56:46.632" v="8" actId="14100"/>
          <ac:picMkLst>
            <pc:docMk/>
            <pc:sldMk cId="1038449530" sldId="556"/>
            <ac:picMk id="2" creationId="{8031DFAB-575B-DC75-A461-2381B8D40BE1}"/>
          </ac:picMkLst>
        </pc:picChg>
      </pc:sldChg>
      <pc:sldChg chg="delSp modSp">
        <pc:chgData name="Abbott, Jayne" userId="S::jayne.abbott@barnet.gov.uk::d58df194-8127-41ba-bc9d-b8e529ba178b" providerId="AD" clId="Web-{F415FF7D-4CBD-41D7-8552-68161E0F52B1}" dt="2023-06-30T11:56:37.538" v="7" actId="1076"/>
        <pc:sldMkLst>
          <pc:docMk/>
          <pc:sldMk cId="3104614270" sldId="557"/>
        </pc:sldMkLst>
        <pc:spChg chg="del">
          <ac:chgData name="Abbott, Jayne" userId="S::jayne.abbott@barnet.gov.uk::d58df194-8127-41ba-bc9d-b8e529ba178b" providerId="AD" clId="Web-{F415FF7D-4CBD-41D7-8552-68161E0F52B1}" dt="2023-06-30T11:56:05.756" v="2"/>
          <ac:spMkLst>
            <pc:docMk/>
            <pc:sldMk cId="3104614270" sldId="557"/>
            <ac:spMk id="35" creationId="{D294FEB4-8459-0979-A218-6B4A05DCC942}"/>
          </ac:spMkLst>
        </pc:spChg>
        <pc:picChg chg="mod">
          <ac:chgData name="Abbott, Jayne" userId="S::jayne.abbott@barnet.gov.uk::d58df194-8127-41ba-bc9d-b8e529ba178b" providerId="AD" clId="Web-{F415FF7D-4CBD-41D7-8552-68161E0F52B1}" dt="2023-06-30T11:56:37.538" v="7" actId="1076"/>
          <ac:picMkLst>
            <pc:docMk/>
            <pc:sldMk cId="3104614270" sldId="557"/>
            <ac:picMk id="8" creationId="{2E0A5B8D-414D-7AF1-C0A0-C42183CEB094}"/>
          </ac:picMkLst>
        </pc:picChg>
        <pc:picChg chg="mod">
          <ac:chgData name="Abbott, Jayne" userId="S::jayne.abbott@barnet.gov.uk::d58df194-8127-41ba-bc9d-b8e529ba178b" providerId="AD" clId="Web-{F415FF7D-4CBD-41D7-8552-68161E0F52B1}" dt="2023-06-30T11:56:22.288" v="4" actId="14100"/>
          <ac:picMkLst>
            <pc:docMk/>
            <pc:sldMk cId="3104614270" sldId="557"/>
            <ac:picMk id="10" creationId="{BB13AC5F-E41D-8025-357F-A7E235CFB82B}"/>
          </ac:picMkLst>
        </pc:picChg>
        <pc:picChg chg="mod">
          <ac:chgData name="Abbott, Jayne" userId="S::jayne.abbott@barnet.gov.uk::d58df194-8127-41ba-bc9d-b8e529ba178b" providerId="AD" clId="Web-{F415FF7D-4CBD-41D7-8552-68161E0F52B1}" dt="2023-06-30T11:56:28.350" v="5" actId="1076"/>
          <ac:picMkLst>
            <pc:docMk/>
            <pc:sldMk cId="3104614270" sldId="557"/>
            <ac:picMk id="12" creationId="{429C4E15-D85C-4258-0AC0-5FE5D47812C6}"/>
          </ac:picMkLst>
        </pc:picChg>
        <pc:picChg chg="mod">
          <ac:chgData name="Abbott, Jayne" userId="S::jayne.abbott@barnet.gov.uk::d58df194-8127-41ba-bc9d-b8e529ba178b" providerId="AD" clId="Web-{F415FF7D-4CBD-41D7-8552-68161E0F52B1}" dt="2023-06-30T11:56:31.694" v="6" actId="1076"/>
          <ac:picMkLst>
            <pc:docMk/>
            <pc:sldMk cId="3104614270" sldId="557"/>
            <ac:picMk id="14" creationId="{C55E271F-B661-2EDE-91CD-F496CADF7B2F}"/>
          </ac:picMkLst>
        </pc:picChg>
      </pc:sldChg>
      <pc:sldChg chg="new">
        <pc:chgData name="Abbott, Jayne" userId="S::jayne.abbott@barnet.gov.uk::d58df194-8127-41ba-bc9d-b8e529ba178b" providerId="AD" clId="Web-{F415FF7D-4CBD-41D7-8552-68161E0F52B1}" dt="2023-06-30T11:58:32.839" v="9"/>
        <pc:sldMkLst>
          <pc:docMk/>
          <pc:sldMk cId="3122978736" sldId="560"/>
        </pc:sldMkLst>
      </pc:sldChg>
    </pc:docChg>
  </pc:docChgLst>
  <pc:docChgLst>
    <pc:chgData name="Abbott, Jayne" userId="S::jayne.abbott@barnet.gov.uk::d58df194-8127-41ba-bc9d-b8e529ba178b" providerId="AD" clId="Web-{F3042AF6-913B-445C-B314-8ACC903E49A5}"/>
    <pc:docChg chg="addSld delSld modSld sldOrd">
      <pc:chgData name="Abbott, Jayne" userId="S::jayne.abbott@barnet.gov.uk::d58df194-8127-41ba-bc9d-b8e529ba178b" providerId="AD" clId="Web-{F3042AF6-913B-445C-B314-8ACC903E49A5}" dt="2023-07-04T13:55:42.760" v="173" actId="1076"/>
      <pc:docMkLst>
        <pc:docMk/>
      </pc:docMkLst>
      <pc:sldChg chg="delSp del">
        <pc:chgData name="Abbott, Jayne" userId="S::jayne.abbott@barnet.gov.uk::d58df194-8127-41ba-bc9d-b8e529ba178b" providerId="AD" clId="Web-{F3042AF6-913B-445C-B314-8ACC903E49A5}" dt="2023-07-04T13:47:02.765" v="12"/>
        <pc:sldMkLst>
          <pc:docMk/>
          <pc:sldMk cId="3104614270" sldId="557"/>
        </pc:sldMkLst>
        <pc:picChg chg="del">
          <ac:chgData name="Abbott, Jayne" userId="S::jayne.abbott@barnet.gov.uk::d58df194-8127-41ba-bc9d-b8e529ba178b" providerId="AD" clId="Web-{F3042AF6-913B-445C-B314-8ACC903E49A5}" dt="2023-07-04T13:46:41.515" v="7"/>
          <ac:picMkLst>
            <pc:docMk/>
            <pc:sldMk cId="3104614270" sldId="557"/>
            <ac:picMk id="10" creationId="{BB13AC5F-E41D-8025-357F-A7E235CFB82B}"/>
          </ac:picMkLst>
        </pc:picChg>
      </pc:sldChg>
      <pc:sldChg chg="delSp modSp">
        <pc:chgData name="Abbott, Jayne" userId="S::jayne.abbott@barnet.gov.uk::d58df194-8127-41ba-bc9d-b8e529ba178b" providerId="AD" clId="Web-{F3042AF6-913B-445C-B314-8ACC903E49A5}" dt="2023-07-04T13:55:42.760" v="173" actId="1076"/>
        <pc:sldMkLst>
          <pc:docMk/>
          <pc:sldMk cId="3122978736" sldId="560"/>
        </pc:sldMkLst>
        <pc:spChg chg="del mod">
          <ac:chgData name="Abbott, Jayne" userId="S::jayne.abbott@barnet.gov.uk::d58df194-8127-41ba-bc9d-b8e529ba178b" providerId="AD" clId="Web-{F3042AF6-913B-445C-B314-8ACC903E49A5}" dt="2023-07-04T13:55:35.697" v="172"/>
          <ac:spMkLst>
            <pc:docMk/>
            <pc:sldMk cId="3122978736" sldId="560"/>
            <ac:spMk id="2" creationId="{E1FAF578-ABB6-9746-C1D4-BDD51569B92E}"/>
          </ac:spMkLst>
        </pc:spChg>
        <pc:picChg chg="mod">
          <ac:chgData name="Abbott, Jayne" userId="S::jayne.abbott@barnet.gov.uk::d58df194-8127-41ba-bc9d-b8e529ba178b" providerId="AD" clId="Web-{F3042AF6-913B-445C-B314-8ACC903E49A5}" dt="2023-07-04T13:55:42.760" v="173" actId="1076"/>
          <ac:picMkLst>
            <pc:docMk/>
            <pc:sldMk cId="3122978736" sldId="560"/>
            <ac:picMk id="3" creationId="{79870BEA-E882-2FC3-E800-A50D6926DB47}"/>
          </ac:picMkLst>
        </pc:picChg>
      </pc:sldChg>
      <pc:sldChg chg="addSp delSp modSp new ord">
        <pc:chgData name="Abbott, Jayne" userId="S::jayne.abbott@barnet.gov.uk::d58df194-8127-41ba-bc9d-b8e529ba178b" providerId="AD" clId="Web-{F3042AF6-913B-445C-B314-8ACC903E49A5}" dt="2023-07-04T13:55:02.806" v="158" actId="20577"/>
        <pc:sldMkLst>
          <pc:docMk/>
          <pc:sldMk cId="2974307751" sldId="561"/>
        </pc:sldMkLst>
        <pc:spChg chg="add del mod">
          <ac:chgData name="Abbott, Jayne" userId="S::jayne.abbott@barnet.gov.uk::d58df194-8127-41ba-bc9d-b8e529ba178b" providerId="AD" clId="Web-{F3042AF6-913B-445C-B314-8ACC903E49A5}" dt="2023-07-04T13:52:46.163" v="98"/>
          <ac:spMkLst>
            <pc:docMk/>
            <pc:sldMk cId="2974307751" sldId="561"/>
            <ac:spMk id="4" creationId="{43E773B9-BD8F-02C7-1344-A0341AF4162D}"/>
          </ac:spMkLst>
        </pc:spChg>
        <pc:spChg chg="add del mod">
          <ac:chgData name="Abbott, Jayne" userId="S::jayne.abbott@barnet.gov.uk::d58df194-8127-41ba-bc9d-b8e529ba178b" providerId="AD" clId="Web-{F3042AF6-913B-445C-B314-8ACC903E49A5}" dt="2023-07-04T13:52:42.319" v="97"/>
          <ac:spMkLst>
            <pc:docMk/>
            <pc:sldMk cId="2974307751" sldId="561"/>
            <ac:spMk id="5" creationId="{9664F948-3ECA-DF2C-6D0B-AFF935EE7CDD}"/>
          </ac:spMkLst>
        </pc:spChg>
        <pc:spChg chg="add del mod">
          <ac:chgData name="Abbott, Jayne" userId="S::jayne.abbott@barnet.gov.uk::d58df194-8127-41ba-bc9d-b8e529ba178b" providerId="AD" clId="Web-{F3042AF6-913B-445C-B314-8ACC903E49A5}" dt="2023-07-04T13:52:37.772" v="96"/>
          <ac:spMkLst>
            <pc:docMk/>
            <pc:sldMk cId="2974307751" sldId="561"/>
            <ac:spMk id="6" creationId="{7A323D89-CB0E-5F1D-CD91-CF3E9EDFE5C1}"/>
          </ac:spMkLst>
        </pc:spChg>
        <pc:spChg chg="add">
          <ac:chgData name="Abbott, Jayne" userId="S::jayne.abbott@barnet.gov.uk::d58df194-8127-41ba-bc9d-b8e529ba178b" providerId="AD" clId="Web-{F3042AF6-913B-445C-B314-8ACC903E49A5}" dt="2023-07-04T13:52:56.663" v="99"/>
          <ac:spMkLst>
            <pc:docMk/>
            <pc:sldMk cId="2974307751" sldId="561"/>
            <ac:spMk id="7" creationId="{B27D3C90-7F43-5A8F-EA28-42945AF25E0F}"/>
          </ac:spMkLst>
        </pc:spChg>
        <pc:spChg chg="add mod">
          <ac:chgData name="Abbott, Jayne" userId="S::jayne.abbott@barnet.gov.uk::d58df194-8127-41ba-bc9d-b8e529ba178b" providerId="AD" clId="Web-{F3042AF6-913B-445C-B314-8ACC903E49A5}" dt="2023-07-04T13:55:02.806" v="158" actId="20577"/>
          <ac:spMkLst>
            <pc:docMk/>
            <pc:sldMk cId="2974307751" sldId="561"/>
            <ac:spMk id="8" creationId="{52E8FE93-6B63-FDE3-41F5-2D3A120EE4F1}"/>
          </ac:spMkLst>
        </pc:spChg>
        <pc:spChg chg="add mod">
          <ac:chgData name="Abbott, Jayne" userId="S::jayne.abbott@barnet.gov.uk::d58df194-8127-41ba-bc9d-b8e529ba178b" providerId="AD" clId="Web-{F3042AF6-913B-445C-B314-8ACC903E49A5}" dt="2023-07-04T13:54:49.102" v="157" actId="1076"/>
          <ac:spMkLst>
            <pc:docMk/>
            <pc:sldMk cId="2974307751" sldId="561"/>
            <ac:spMk id="9" creationId="{18F95683-D752-4A45-C7A5-8A39FDE010F6}"/>
          </ac:spMkLst>
        </pc:spChg>
        <pc:picChg chg="add mod">
          <ac:chgData name="Abbott, Jayne" userId="S::jayne.abbott@barnet.gov.uk::d58df194-8127-41ba-bc9d-b8e529ba178b" providerId="AD" clId="Web-{F3042AF6-913B-445C-B314-8ACC903E49A5}" dt="2023-07-04T13:52:17.584" v="94" actId="14100"/>
          <ac:picMkLst>
            <pc:docMk/>
            <pc:sldMk cId="2974307751" sldId="561"/>
            <ac:picMk id="2" creationId="{5C08992D-4770-13D1-D225-269463E6D963}"/>
          </ac:picMkLst>
        </pc:picChg>
        <pc:picChg chg="add mod">
          <ac:chgData name="Abbott, Jayne" userId="S::jayne.abbott@barnet.gov.uk::d58df194-8127-41ba-bc9d-b8e529ba178b" providerId="AD" clId="Web-{F3042AF6-913B-445C-B314-8ACC903E49A5}" dt="2023-07-04T13:52:23.834" v="95" actId="14100"/>
          <ac:picMkLst>
            <pc:docMk/>
            <pc:sldMk cId="2974307751" sldId="561"/>
            <ac:picMk id="3" creationId="{CD2FDE8D-4115-7E4D-108B-E4653D9E874C}"/>
          </ac:picMkLst>
        </pc:picChg>
      </pc:sldChg>
      <pc:sldChg chg="delSp modSp add del ord">
        <pc:chgData name="Abbott, Jayne" userId="S::jayne.abbott@barnet.gov.uk::d58df194-8127-41ba-bc9d-b8e529ba178b" providerId="AD" clId="Web-{F3042AF6-913B-445C-B314-8ACC903E49A5}" dt="2023-07-04T13:48:35.720" v="27"/>
        <pc:sldMkLst>
          <pc:docMk/>
          <pc:sldMk cId="1460065019" sldId="562"/>
        </pc:sldMkLst>
        <pc:picChg chg="del">
          <ac:chgData name="Abbott, Jayne" userId="S::jayne.abbott@barnet.gov.uk::d58df194-8127-41ba-bc9d-b8e529ba178b" providerId="AD" clId="Web-{F3042AF6-913B-445C-B314-8ACC903E49A5}" dt="2023-07-04T13:47:18.468" v="14"/>
          <ac:picMkLst>
            <pc:docMk/>
            <pc:sldMk cId="1460065019" sldId="562"/>
            <ac:picMk id="12" creationId="{429C4E15-D85C-4258-0AC0-5FE5D47812C6}"/>
          </ac:picMkLst>
        </pc:picChg>
        <pc:picChg chg="mod">
          <ac:chgData name="Abbott, Jayne" userId="S::jayne.abbott@barnet.gov.uk::d58df194-8127-41ba-bc9d-b8e529ba178b" providerId="AD" clId="Web-{F3042AF6-913B-445C-B314-8ACC903E49A5}" dt="2023-07-04T13:48:18.157" v="22" actId="1076"/>
          <ac:picMkLst>
            <pc:docMk/>
            <pc:sldMk cId="1460065019" sldId="562"/>
            <ac:picMk id="14" creationId="{C55E271F-B661-2EDE-91CD-F496CADF7B2F}"/>
          </ac:picMkLst>
        </pc:picChg>
      </pc:sldChg>
      <pc:sldChg chg="modSp add">
        <pc:chgData name="Abbott, Jayne" userId="S::jayne.abbott@barnet.gov.uk::d58df194-8127-41ba-bc9d-b8e529ba178b" providerId="AD" clId="Web-{F3042AF6-913B-445C-B314-8ACC903E49A5}" dt="2023-07-04T13:49:40.487" v="38" actId="1076"/>
        <pc:sldMkLst>
          <pc:docMk/>
          <pc:sldMk cId="4267333211" sldId="562"/>
        </pc:sldMkLst>
        <pc:spChg chg="mod">
          <ac:chgData name="Abbott, Jayne" userId="S::jayne.abbott@barnet.gov.uk::d58df194-8127-41ba-bc9d-b8e529ba178b" providerId="AD" clId="Web-{F3042AF6-913B-445C-B314-8ACC903E49A5}" dt="2023-07-04T13:49:17.580" v="34" actId="1076"/>
          <ac:spMkLst>
            <pc:docMk/>
            <pc:sldMk cId="4267333211" sldId="562"/>
            <ac:spMk id="7" creationId="{3486753E-7C09-3F75-6536-FE14E9F058BB}"/>
          </ac:spMkLst>
        </pc:spChg>
        <pc:picChg chg="mod">
          <ac:chgData name="Abbott, Jayne" userId="S::jayne.abbott@barnet.gov.uk::d58df194-8127-41ba-bc9d-b8e529ba178b" providerId="AD" clId="Web-{F3042AF6-913B-445C-B314-8ACC903E49A5}" dt="2023-07-04T13:49:32.174" v="37" actId="14100"/>
          <ac:picMkLst>
            <pc:docMk/>
            <pc:sldMk cId="4267333211" sldId="562"/>
            <ac:picMk id="8" creationId="{2E0A5B8D-414D-7AF1-C0A0-C42183CEB094}"/>
          </ac:picMkLst>
        </pc:picChg>
        <pc:picChg chg="mod">
          <ac:chgData name="Abbott, Jayne" userId="S::jayne.abbott@barnet.gov.uk::d58df194-8127-41ba-bc9d-b8e529ba178b" providerId="AD" clId="Web-{F3042AF6-913B-445C-B314-8ACC903E49A5}" dt="2023-07-04T13:49:40.487" v="38" actId="1076"/>
          <ac:picMkLst>
            <pc:docMk/>
            <pc:sldMk cId="4267333211" sldId="562"/>
            <ac:picMk id="14" creationId="{C55E271F-B661-2EDE-91CD-F496CADF7B2F}"/>
          </ac:picMkLst>
        </pc:picChg>
      </pc:sldChg>
    </pc:docChg>
  </pc:docChgLst>
  <pc:docChgLst>
    <pc:chgData name="Purdon, Orla" userId="f83a5aba-9d64-461a-abc4-2ffd6e6701ff" providerId="ADAL" clId="{C72877B8-9EDA-43ED-8EA1-86DF369801B5}"/>
    <pc:docChg chg="custSel modSld">
      <pc:chgData name="Purdon, Orla" userId="f83a5aba-9d64-461a-abc4-2ffd6e6701ff" providerId="ADAL" clId="{C72877B8-9EDA-43ED-8EA1-86DF369801B5}" dt="2023-07-04T21:28:50.208" v="1518" actId="6549"/>
      <pc:docMkLst>
        <pc:docMk/>
      </pc:docMkLst>
      <pc:sldChg chg="modNotesTx">
        <pc:chgData name="Purdon, Orla" userId="f83a5aba-9d64-461a-abc4-2ffd6e6701ff" providerId="ADAL" clId="{C72877B8-9EDA-43ED-8EA1-86DF369801B5}" dt="2023-07-04T21:28:50.208" v="1518" actId="6549"/>
        <pc:sldMkLst>
          <pc:docMk/>
          <pc:sldMk cId="3274451501" sldId="542"/>
        </pc:sldMkLst>
      </pc:sldChg>
      <pc:sldChg chg="mod modShow modNotesTx">
        <pc:chgData name="Purdon, Orla" userId="f83a5aba-9d64-461a-abc4-2ffd6e6701ff" providerId="ADAL" clId="{C72877B8-9EDA-43ED-8EA1-86DF369801B5}" dt="2023-07-04T14:08:54.769" v="1508" actId="729"/>
        <pc:sldMkLst>
          <pc:docMk/>
          <pc:sldMk cId="3640499987" sldId="548"/>
        </pc:sldMkLst>
      </pc:sldChg>
      <pc:sldChg chg="modNotesTx">
        <pc:chgData name="Purdon, Orla" userId="f83a5aba-9d64-461a-abc4-2ffd6e6701ff" providerId="ADAL" clId="{C72877B8-9EDA-43ED-8EA1-86DF369801B5}" dt="2023-07-04T14:01:17.242" v="805" actId="20577"/>
        <pc:sldMkLst>
          <pc:docMk/>
          <pc:sldMk cId="2191672681" sldId="549"/>
        </pc:sldMkLst>
      </pc:sldChg>
      <pc:sldChg chg="modNotesTx">
        <pc:chgData name="Purdon, Orla" userId="f83a5aba-9d64-461a-abc4-2ffd6e6701ff" providerId="ADAL" clId="{C72877B8-9EDA-43ED-8EA1-86DF369801B5}" dt="2023-07-04T13:55:29.360" v="403" actId="20577"/>
        <pc:sldMkLst>
          <pc:docMk/>
          <pc:sldMk cId="3176557461" sldId="550"/>
        </pc:sldMkLst>
      </pc:sldChg>
      <pc:sldChg chg="modNotesTx">
        <pc:chgData name="Purdon, Orla" userId="f83a5aba-9d64-461a-abc4-2ffd6e6701ff" providerId="ADAL" clId="{C72877B8-9EDA-43ED-8EA1-86DF369801B5}" dt="2023-07-04T14:02:44.618" v="1037" actId="20577"/>
        <pc:sldMkLst>
          <pc:docMk/>
          <pc:sldMk cId="4003141487" sldId="551"/>
        </pc:sldMkLst>
      </pc:sldChg>
      <pc:sldChg chg="modNotesTx">
        <pc:chgData name="Purdon, Orla" userId="f83a5aba-9d64-461a-abc4-2ffd6e6701ff" providerId="ADAL" clId="{C72877B8-9EDA-43ED-8EA1-86DF369801B5}" dt="2023-07-04T14:04:16.586" v="1334" actId="20577"/>
        <pc:sldMkLst>
          <pc:docMk/>
          <pc:sldMk cId="732997158" sldId="553"/>
        </pc:sldMkLst>
      </pc:sldChg>
      <pc:sldChg chg="addSp delSp modSp mod">
        <pc:chgData name="Purdon, Orla" userId="f83a5aba-9d64-461a-abc4-2ffd6e6701ff" providerId="ADAL" clId="{C72877B8-9EDA-43ED-8EA1-86DF369801B5}" dt="2023-06-30T12:50:20.200" v="51" actId="1076"/>
        <pc:sldMkLst>
          <pc:docMk/>
          <pc:sldMk cId="3104614270" sldId="557"/>
        </pc:sldMkLst>
        <pc:picChg chg="add del mod">
          <ac:chgData name="Purdon, Orla" userId="f83a5aba-9d64-461a-abc4-2ffd6e6701ff" providerId="ADAL" clId="{C72877B8-9EDA-43ED-8EA1-86DF369801B5}" dt="2023-06-30T12:49:27.902" v="32" actId="21"/>
          <ac:picMkLst>
            <pc:docMk/>
            <pc:sldMk cId="3104614270" sldId="557"/>
            <ac:picMk id="3" creationId="{67F936B9-F9CC-877C-C94B-E9483E71E392}"/>
          </ac:picMkLst>
        </pc:picChg>
        <pc:picChg chg="mod">
          <ac:chgData name="Purdon, Orla" userId="f83a5aba-9d64-461a-abc4-2ffd6e6701ff" providerId="ADAL" clId="{C72877B8-9EDA-43ED-8EA1-86DF369801B5}" dt="2023-06-30T12:49:54.825" v="41" actId="1076"/>
          <ac:picMkLst>
            <pc:docMk/>
            <pc:sldMk cId="3104614270" sldId="557"/>
            <ac:picMk id="8" creationId="{2E0A5B8D-414D-7AF1-C0A0-C42183CEB094}"/>
          </ac:picMkLst>
        </pc:picChg>
        <pc:picChg chg="mod">
          <ac:chgData name="Purdon, Orla" userId="f83a5aba-9d64-461a-abc4-2ffd6e6701ff" providerId="ADAL" clId="{C72877B8-9EDA-43ED-8EA1-86DF369801B5}" dt="2023-06-30T12:50:18.189" v="50" actId="1076"/>
          <ac:picMkLst>
            <pc:docMk/>
            <pc:sldMk cId="3104614270" sldId="557"/>
            <ac:picMk id="10" creationId="{BB13AC5F-E41D-8025-357F-A7E235CFB82B}"/>
          </ac:picMkLst>
        </pc:picChg>
        <pc:picChg chg="mod">
          <ac:chgData name="Purdon, Orla" userId="f83a5aba-9d64-461a-abc4-2ffd6e6701ff" providerId="ADAL" clId="{C72877B8-9EDA-43ED-8EA1-86DF369801B5}" dt="2023-06-30T12:50:20.200" v="51" actId="1076"/>
          <ac:picMkLst>
            <pc:docMk/>
            <pc:sldMk cId="3104614270" sldId="557"/>
            <ac:picMk id="12" creationId="{429C4E15-D85C-4258-0AC0-5FE5D47812C6}"/>
          </ac:picMkLst>
        </pc:picChg>
        <pc:picChg chg="mod">
          <ac:chgData name="Purdon, Orla" userId="f83a5aba-9d64-461a-abc4-2ffd6e6701ff" providerId="ADAL" clId="{C72877B8-9EDA-43ED-8EA1-86DF369801B5}" dt="2023-06-30T12:50:08.355" v="46" actId="1076"/>
          <ac:picMkLst>
            <pc:docMk/>
            <pc:sldMk cId="3104614270" sldId="557"/>
            <ac:picMk id="14" creationId="{C55E271F-B661-2EDE-91CD-F496CADF7B2F}"/>
          </ac:picMkLst>
        </pc:picChg>
      </pc:sldChg>
      <pc:sldChg chg="addSp modSp mod">
        <pc:chgData name="Purdon, Orla" userId="f83a5aba-9d64-461a-abc4-2ffd6e6701ff" providerId="ADAL" clId="{C72877B8-9EDA-43ED-8EA1-86DF369801B5}" dt="2023-06-30T12:49:40.311" v="36" actId="1076"/>
        <pc:sldMkLst>
          <pc:docMk/>
          <pc:sldMk cId="3122978736" sldId="560"/>
        </pc:sldMkLst>
        <pc:spChg chg="mod">
          <ac:chgData name="Purdon, Orla" userId="f83a5aba-9d64-461a-abc4-2ffd6e6701ff" providerId="ADAL" clId="{C72877B8-9EDA-43ED-8EA1-86DF369801B5}" dt="2023-06-30T12:49:40.311" v="36" actId="1076"/>
          <ac:spMkLst>
            <pc:docMk/>
            <pc:sldMk cId="3122978736" sldId="560"/>
            <ac:spMk id="2" creationId="{E1FAF578-ABB6-9746-C1D4-BDD51569B92E}"/>
          </ac:spMkLst>
        </pc:spChg>
        <pc:picChg chg="add mod">
          <ac:chgData name="Purdon, Orla" userId="f83a5aba-9d64-461a-abc4-2ffd6e6701ff" providerId="ADAL" clId="{C72877B8-9EDA-43ED-8EA1-86DF369801B5}" dt="2023-06-30T12:49:37.695" v="35" actId="1076"/>
          <ac:picMkLst>
            <pc:docMk/>
            <pc:sldMk cId="3122978736" sldId="560"/>
            <ac:picMk id="3" creationId="{79870BEA-E882-2FC3-E800-A50D6926DB47}"/>
          </ac:picMkLst>
        </pc:picChg>
      </pc:sldChg>
    </pc:docChg>
  </pc:docChgLst>
  <pc:docChgLst>
    <pc:chgData name="Purdon, Orla" userId="f83a5aba-9d64-461a-abc4-2ffd6e6701ff" providerId="ADAL" clId="{DD6F0B77-F65B-4331-A6E7-828C3C54CD3B}"/>
    <pc:docChg chg="undo redo custSel addSld delSld modSld sldOrd addMainMaster modMainMaster">
      <pc:chgData name="Purdon, Orla" userId="f83a5aba-9d64-461a-abc4-2ffd6e6701ff" providerId="ADAL" clId="{DD6F0B77-F65B-4331-A6E7-828C3C54CD3B}" dt="2023-05-10T12:52:46.659" v="1680" actId="20577"/>
      <pc:docMkLst>
        <pc:docMk/>
      </pc:docMkLst>
      <pc:sldChg chg="modSp mod">
        <pc:chgData name="Purdon, Orla" userId="f83a5aba-9d64-461a-abc4-2ffd6e6701ff" providerId="ADAL" clId="{DD6F0B77-F65B-4331-A6E7-828C3C54CD3B}" dt="2023-05-10T10:06:12.660" v="358" actId="20577"/>
        <pc:sldMkLst>
          <pc:docMk/>
          <pc:sldMk cId="676013201" sldId="440"/>
        </pc:sldMkLst>
        <pc:spChg chg="mod">
          <ac:chgData name="Purdon, Orla" userId="f83a5aba-9d64-461a-abc4-2ffd6e6701ff" providerId="ADAL" clId="{DD6F0B77-F65B-4331-A6E7-828C3C54CD3B}" dt="2023-05-10T10:06:12.660" v="358" actId="20577"/>
          <ac:spMkLst>
            <pc:docMk/>
            <pc:sldMk cId="676013201" sldId="440"/>
            <ac:spMk id="3" creationId="{00000000-0000-0000-0000-000000000000}"/>
          </ac:spMkLst>
        </pc:spChg>
      </pc:sldChg>
      <pc:sldChg chg="modSp add mod">
        <pc:chgData name="Purdon, Orla" userId="f83a5aba-9d64-461a-abc4-2ffd6e6701ff" providerId="ADAL" clId="{DD6F0B77-F65B-4331-A6E7-828C3C54CD3B}" dt="2023-05-10T09:42:01.786" v="151" actId="20577"/>
        <pc:sldMkLst>
          <pc:docMk/>
          <pc:sldMk cId="2181447655" sldId="534"/>
        </pc:sldMkLst>
        <pc:spChg chg="mod">
          <ac:chgData name="Purdon, Orla" userId="f83a5aba-9d64-461a-abc4-2ffd6e6701ff" providerId="ADAL" clId="{DD6F0B77-F65B-4331-A6E7-828C3C54CD3B}" dt="2023-05-10T09:39:20.235" v="97" actId="1076"/>
          <ac:spMkLst>
            <pc:docMk/>
            <pc:sldMk cId="2181447655" sldId="534"/>
            <ac:spMk id="5" creationId="{B4BA899A-86AA-9BD1-AB68-45D40F59AD3B}"/>
          </ac:spMkLst>
        </pc:spChg>
        <pc:spChg chg="mod">
          <ac:chgData name="Purdon, Orla" userId="f83a5aba-9d64-461a-abc4-2ffd6e6701ff" providerId="ADAL" clId="{DD6F0B77-F65B-4331-A6E7-828C3C54CD3B}" dt="2023-05-10T09:38:43.995" v="94" actId="1076"/>
          <ac:spMkLst>
            <pc:docMk/>
            <pc:sldMk cId="2181447655" sldId="534"/>
            <ac:spMk id="6" creationId="{0E7451EC-BD1C-4579-17E7-3A56113099D6}"/>
          </ac:spMkLst>
        </pc:spChg>
        <pc:spChg chg="mod">
          <ac:chgData name="Purdon, Orla" userId="f83a5aba-9d64-461a-abc4-2ffd6e6701ff" providerId="ADAL" clId="{DD6F0B77-F65B-4331-A6E7-828C3C54CD3B}" dt="2023-05-04T11:05:17.076" v="10" actId="14100"/>
          <ac:spMkLst>
            <pc:docMk/>
            <pc:sldMk cId="2181447655" sldId="534"/>
            <ac:spMk id="8" creationId="{ABC70C76-99DB-971B-1113-8F63C80DE941}"/>
          </ac:spMkLst>
        </pc:spChg>
        <pc:spChg chg="mod">
          <ac:chgData name="Purdon, Orla" userId="f83a5aba-9d64-461a-abc4-2ffd6e6701ff" providerId="ADAL" clId="{DD6F0B77-F65B-4331-A6E7-828C3C54CD3B}" dt="2023-05-04T11:05:28.196" v="13" actId="403"/>
          <ac:spMkLst>
            <pc:docMk/>
            <pc:sldMk cId="2181447655" sldId="534"/>
            <ac:spMk id="9" creationId="{01225D5C-29A3-3FB0-DCE2-92E820C53CDF}"/>
          </ac:spMkLst>
        </pc:spChg>
        <pc:spChg chg="mod">
          <ac:chgData name="Purdon, Orla" userId="f83a5aba-9d64-461a-abc4-2ffd6e6701ff" providerId="ADAL" clId="{DD6F0B77-F65B-4331-A6E7-828C3C54CD3B}" dt="2023-05-10T09:42:01.786" v="151" actId="20577"/>
          <ac:spMkLst>
            <pc:docMk/>
            <pc:sldMk cId="2181447655" sldId="534"/>
            <ac:spMk id="11" creationId="{F54ACB01-831C-C29B-BAA2-AD9DC15CCCBF}"/>
          </ac:spMkLst>
        </pc:spChg>
        <pc:spChg chg="mod">
          <ac:chgData name="Purdon, Orla" userId="f83a5aba-9d64-461a-abc4-2ffd6e6701ff" providerId="ADAL" clId="{DD6F0B77-F65B-4331-A6E7-828C3C54CD3B}" dt="2023-05-10T09:39:13.636" v="96" actId="6549"/>
          <ac:spMkLst>
            <pc:docMk/>
            <pc:sldMk cId="2181447655" sldId="534"/>
            <ac:spMk id="12" creationId="{7DC92D0D-85A7-5F76-3B92-4FF67929BDFD}"/>
          </ac:spMkLst>
        </pc:spChg>
        <pc:picChg chg="mod">
          <ac:chgData name="Purdon, Orla" userId="f83a5aba-9d64-461a-abc4-2ffd6e6701ff" providerId="ADAL" clId="{DD6F0B77-F65B-4331-A6E7-828C3C54CD3B}" dt="2023-05-04T11:08:04.266" v="38" actId="1076"/>
          <ac:picMkLst>
            <pc:docMk/>
            <pc:sldMk cId="2181447655" sldId="534"/>
            <ac:picMk id="7" creationId="{F5D6B50E-F4EE-07B4-C742-A400E574BF33}"/>
          </ac:picMkLst>
        </pc:picChg>
        <pc:picChg chg="mod">
          <ac:chgData name="Purdon, Orla" userId="f83a5aba-9d64-461a-abc4-2ffd6e6701ff" providerId="ADAL" clId="{DD6F0B77-F65B-4331-A6E7-828C3C54CD3B}" dt="2023-05-04T11:05:53.202" v="21" actId="1076"/>
          <ac:picMkLst>
            <pc:docMk/>
            <pc:sldMk cId="2181447655" sldId="534"/>
            <ac:picMk id="13" creationId="{62CB9DC0-9321-5528-EE98-866908051357}"/>
          </ac:picMkLst>
        </pc:picChg>
        <pc:picChg chg="mod">
          <ac:chgData name="Purdon, Orla" userId="f83a5aba-9d64-461a-abc4-2ffd6e6701ff" providerId="ADAL" clId="{DD6F0B77-F65B-4331-A6E7-828C3C54CD3B}" dt="2023-05-04T11:05:32.632" v="14" actId="1076"/>
          <ac:picMkLst>
            <pc:docMk/>
            <pc:sldMk cId="2181447655" sldId="534"/>
            <ac:picMk id="14" creationId="{76F47FCC-61B5-8C1C-4E15-D4B1F0AA9228}"/>
          </ac:picMkLst>
        </pc:picChg>
        <pc:picChg chg="mod">
          <ac:chgData name="Purdon, Orla" userId="f83a5aba-9d64-461a-abc4-2ffd6e6701ff" providerId="ADAL" clId="{DD6F0B77-F65B-4331-A6E7-828C3C54CD3B}" dt="2023-05-04T11:06:36.525" v="32" actId="1076"/>
          <ac:picMkLst>
            <pc:docMk/>
            <pc:sldMk cId="2181447655" sldId="534"/>
            <ac:picMk id="15" creationId="{C7CE00A0-F275-15F0-7A68-CD144F12E5B1}"/>
          </ac:picMkLst>
        </pc:picChg>
        <pc:picChg chg="mod">
          <ac:chgData name="Purdon, Orla" userId="f83a5aba-9d64-461a-abc4-2ffd6e6701ff" providerId="ADAL" clId="{DD6F0B77-F65B-4331-A6E7-828C3C54CD3B}" dt="2023-05-10T09:38:45.466" v="95" actId="1076"/>
          <ac:picMkLst>
            <pc:docMk/>
            <pc:sldMk cId="2181447655" sldId="534"/>
            <ac:picMk id="16" creationId="{2487A1F0-9202-DD0D-9EEA-A3CEB0322429}"/>
          </ac:picMkLst>
        </pc:picChg>
      </pc:sldChg>
      <pc:sldChg chg="add del">
        <pc:chgData name="Purdon, Orla" userId="f83a5aba-9d64-461a-abc4-2ffd6e6701ff" providerId="ADAL" clId="{DD6F0B77-F65B-4331-A6E7-828C3C54CD3B}" dt="2023-05-10T12:35:23.805" v="1525"/>
        <pc:sldMkLst>
          <pc:docMk/>
          <pc:sldMk cId="775247673" sldId="546"/>
        </pc:sldMkLst>
      </pc:sldChg>
      <pc:sldChg chg="modSp mod modNotesTx">
        <pc:chgData name="Purdon, Orla" userId="f83a5aba-9d64-461a-abc4-2ffd6e6701ff" providerId="ADAL" clId="{DD6F0B77-F65B-4331-A6E7-828C3C54CD3B}" dt="2023-05-10T10:10:50.842" v="473" actId="1076"/>
        <pc:sldMkLst>
          <pc:docMk/>
          <pc:sldMk cId="3831520832" sldId="547"/>
        </pc:sldMkLst>
        <pc:spChg chg="mod">
          <ac:chgData name="Purdon, Orla" userId="f83a5aba-9d64-461a-abc4-2ffd6e6701ff" providerId="ADAL" clId="{DD6F0B77-F65B-4331-A6E7-828C3C54CD3B}" dt="2023-05-04T11:09:39.115" v="44" actId="1076"/>
          <ac:spMkLst>
            <pc:docMk/>
            <pc:sldMk cId="3831520832" sldId="547"/>
            <ac:spMk id="2" creationId="{00000000-0000-0000-0000-000000000000}"/>
          </ac:spMkLst>
        </pc:spChg>
        <pc:spChg chg="mod">
          <ac:chgData name="Purdon, Orla" userId="f83a5aba-9d64-461a-abc4-2ffd6e6701ff" providerId="ADAL" clId="{DD6F0B77-F65B-4331-A6E7-828C3C54CD3B}" dt="2023-05-10T10:06:28.471" v="360" actId="1076"/>
          <ac:spMkLst>
            <pc:docMk/>
            <pc:sldMk cId="3831520832" sldId="547"/>
            <ac:spMk id="4" creationId="{F76CAB68-C222-F0AD-DEE2-1F38AF7643DB}"/>
          </ac:spMkLst>
        </pc:spChg>
        <pc:spChg chg="mod">
          <ac:chgData name="Purdon, Orla" userId="f83a5aba-9d64-461a-abc4-2ffd6e6701ff" providerId="ADAL" clId="{DD6F0B77-F65B-4331-A6E7-828C3C54CD3B}" dt="2023-05-10T10:07:52.939" v="395" actId="20577"/>
          <ac:spMkLst>
            <pc:docMk/>
            <pc:sldMk cId="3831520832" sldId="547"/>
            <ac:spMk id="8" creationId="{D5FEB852-4945-CD18-459B-5DB6FEAF8DE9}"/>
          </ac:spMkLst>
        </pc:spChg>
        <pc:spChg chg="mod">
          <ac:chgData name="Purdon, Orla" userId="f83a5aba-9d64-461a-abc4-2ffd6e6701ff" providerId="ADAL" clId="{DD6F0B77-F65B-4331-A6E7-828C3C54CD3B}" dt="2023-05-10T10:10:39.619" v="472" actId="1076"/>
          <ac:spMkLst>
            <pc:docMk/>
            <pc:sldMk cId="3831520832" sldId="547"/>
            <ac:spMk id="32" creationId="{578A2BB2-2F50-4D38-0658-711BB18680AD}"/>
          </ac:spMkLst>
        </pc:spChg>
        <pc:spChg chg="mod">
          <ac:chgData name="Purdon, Orla" userId="f83a5aba-9d64-461a-abc4-2ffd6e6701ff" providerId="ADAL" clId="{DD6F0B77-F65B-4331-A6E7-828C3C54CD3B}" dt="2023-05-10T10:08:58.618" v="419" actId="403"/>
          <ac:spMkLst>
            <pc:docMk/>
            <pc:sldMk cId="3831520832" sldId="547"/>
            <ac:spMk id="33" creationId="{7DC055F5-CE74-4E75-22D3-3C300B126FAC}"/>
          </ac:spMkLst>
        </pc:spChg>
        <pc:spChg chg="mod">
          <ac:chgData name="Purdon, Orla" userId="f83a5aba-9d64-461a-abc4-2ffd6e6701ff" providerId="ADAL" clId="{DD6F0B77-F65B-4331-A6E7-828C3C54CD3B}" dt="2023-05-10T10:09:09.184" v="427" actId="1076"/>
          <ac:spMkLst>
            <pc:docMk/>
            <pc:sldMk cId="3831520832" sldId="547"/>
            <ac:spMk id="34" creationId="{7BC37281-34D3-7C99-6F34-F2EF5A2C55C5}"/>
          </ac:spMkLst>
        </pc:spChg>
        <pc:spChg chg="mod">
          <ac:chgData name="Purdon, Orla" userId="f83a5aba-9d64-461a-abc4-2ffd6e6701ff" providerId="ADAL" clId="{DD6F0B77-F65B-4331-A6E7-828C3C54CD3B}" dt="2023-05-10T10:09:42.749" v="441" actId="1076"/>
          <ac:spMkLst>
            <pc:docMk/>
            <pc:sldMk cId="3831520832" sldId="547"/>
            <ac:spMk id="35" creationId="{730C44FF-3591-AB4D-704E-DD2C4FC871ED}"/>
          </ac:spMkLst>
        </pc:spChg>
        <pc:spChg chg="mod">
          <ac:chgData name="Purdon, Orla" userId="f83a5aba-9d64-461a-abc4-2ffd6e6701ff" providerId="ADAL" clId="{DD6F0B77-F65B-4331-A6E7-828C3C54CD3B}" dt="2023-05-10T10:10:02.877" v="451" actId="1076"/>
          <ac:spMkLst>
            <pc:docMk/>
            <pc:sldMk cId="3831520832" sldId="547"/>
            <ac:spMk id="36" creationId="{2CD6B080-1856-7D3C-BA7C-6B3C6D192B23}"/>
          </ac:spMkLst>
        </pc:spChg>
        <pc:spChg chg="mod">
          <ac:chgData name="Purdon, Orla" userId="f83a5aba-9d64-461a-abc4-2ffd6e6701ff" providerId="ADAL" clId="{DD6F0B77-F65B-4331-A6E7-828C3C54CD3B}" dt="2023-05-10T10:10:16.900" v="458" actId="1076"/>
          <ac:spMkLst>
            <pc:docMk/>
            <pc:sldMk cId="3831520832" sldId="547"/>
            <ac:spMk id="37" creationId="{F80F5A6B-BD3C-9B55-42A4-58E46D48EC97}"/>
          </ac:spMkLst>
        </pc:spChg>
        <pc:spChg chg="mod">
          <ac:chgData name="Purdon, Orla" userId="f83a5aba-9d64-461a-abc4-2ffd6e6701ff" providerId="ADAL" clId="{DD6F0B77-F65B-4331-A6E7-828C3C54CD3B}" dt="2023-05-10T10:10:50.842" v="473" actId="1076"/>
          <ac:spMkLst>
            <pc:docMk/>
            <pc:sldMk cId="3831520832" sldId="547"/>
            <ac:spMk id="38" creationId="{BF8B6FD6-1EB7-DBBE-7A5D-54BBF5A11626}"/>
          </ac:spMkLst>
        </pc:spChg>
        <pc:spChg chg="mod">
          <ac:chgData name="Purdon, Orla" userId="f83a5aba-9d64-461a-abc4-2ffd6e6701ff" providerId="ADAL" clId="{DD6F0B77-F65B-4331-A6E7-828C3C54CD3B}" dt="2023-05-10T10:09:20.295" v="434" actId="1076"/>
          <ac:spMkLst>
            <pc:docMk/>
            <pc:sldMk cId="3831520832" sldId="547"/>
            <ac:spMk id="39" creationId="{06CA8539-19DE-A584-9D92-B435C81F3694}"/>
          </ac:spMkLst>
        </pc:spChg>
        <pc:spChg chg="mod">
          <ac:chgData name="Purdon, Orla" userId="f83a5aba-9d64-461a-abc4-2ffd6e6701ff" providerId="ADAL" clId="{DD6F0B77-F65B-4331-A6E7-828C3C54CD3B}" dt="2023-05-10T10:08:34.897" v="402" actId="1076"/>
          <ac:spMkLst>
            <pc:docMk/>
            <pc:sldMk cId="3831520832" sldId="547"/>
            <ac:spMk id="40" creationId="{A0F7B347-2E06-0794-7343-09437D36DFE9}"/>
          </ac:spMkLst>
        </pc:spChg>
        <pc:spChg chg="mod">
          <ac:chgData name="Purdon, Orla" userId="f83a5aba-9d64-461a-abc4-2ffd6e6701ff" providerId="ADAL" clId="{DD6F0B77-F65B-4331-A6E7-828C3C54CD3B}" dt="2023-05-10T10:08:32.291" v="401" actId="14100"/>
          <ac:spMkLst>
            <pc:docMk/>
            <pc:sldMk cId="3831520832" sldId="547"/>
            <ac:spMk id="41" creationId="{971AA3C8-2D89-0B31-BD0C-149E89A572B1}"/>
          </ac:spMkLst>
        </pc:spChg>
        <pc:grpChg chg="mod">
          <ac:chgData name="Purdon, Orla" userId="f83a5aba-9d64-461a-abc4-2ffd6e6701ff" providerId="ADAL" clId="{DD6F0B77-F65B-4331-A6E7-828C3C54CD3B}" dt="2023-05-10T10:08:26.344" v="399" actId="1076"/>
          <ac:grpSpMkLst>
            <pc:docMk/>
            <pc:sldMk cId="3831520832" sldId="547"/>
            <ac:grpSpMk id="18" creationId="{5D20CEA6-E29A-25D4-D83E-868D6E26C97F}"/>
          </ac:grpSpMkLst>
        </pc:grpChg>
        <pc:picChg chg="mod">
          <ac:chgData name="Purdon, Orla" userId="f83a5aba-9d64-461a-abc4-2ffd6e6701ff" providerId="ADAL" clId="{DD6F0B77-F65B-4331-A6E7-828C3C54CD3B}" dt="2023-05-10T10:07:16.755" v="369" actId="1076"/>
          <ac:picMkLst>
            <pc:docMk/>
            <pc:sldMk cId="3831520832" sldId="547"/>
            <ac:picMk id="16" creationId="{03D29171-7C29-BE66-8AFF-EF98B839840D}"/>
          </ac:picMkLst>
        </pc:picChg>
        <pc:picChg chg="mod">
          <ac:chgData name="Purdon, Orla" userId="f83a5aba-9d64-461a-abc4-2ffd6e6701ff" providerId="ADAL" clId="{DD6F0B77-F65B-4331-A6E7-828C3C54CD3B}" dt="2023-05-04T11:09:35.093" v="43" actId="1076"/>
          <ac:picMkLst>
            <pc:docMk/>
            <pc:sldMk cId="3831520832" sldId="547"/>
            <ac:picMk id="24" creationId="{2101CABA-F663-7C77-8984-D11819D25869}"/>
          </ac:picMkLst>
        </pc:picChg>
      </pc:sldChg>
      <pc:sldChg chg="del">
        <pc:chgData name="Purdon, Orla" userId="f83a5aba-9d64-461a-abc4-2ffd6e6701ff" providerId="ADAL" clId="{DD6F0B77-F65B-4331-A6E7-828C3C54CD3B}" dt="2023-05-04T11:04:58.941" v="8" actId="47"/>
        <pc:sldMkLst>
          <pc:docMk/>
          <pc:sldMk cId="37824864" sldId="548"/>
        </pc:sldMkLst>
      </pc:sldChg>
      <pc:sldChg chg="addSp delSp modSp new mod setBg">
        <pc:chgData name="Purdon, Orla" userId="f83a5aba-9d64-461a-abc4-2ffd6e6701ff" providerId="ADAL" clId="{DD6F0B77-F65B-4331-A6E7-828C3C54CD3B}" dt="2023-05-10T10:31:35.322" v="546" actId="1076"/>
        <pc:sldMkLst>
          <pc:docMk/>
          <pc:sldMk cId="3640499987" sldId="548"/>
        </pc:sldMkLst>
        <pc:spChg chg="add mod">
          <ac:chgData name="Purdon, Orla" userId="f83a5aba-9d64-461a-abc4-2ffd6e6701ff" providerId="ADAL" clId="{DD6F0B77-F65B-4331-A6E7-828C3C54CD3B}" dt="2023-05-10T10:20:47.636" v="531" actId="207"/>
          <ac:spMkLst>
            <pc:docMk/>
            <pc:sldMk cId="3640499987" sldId="548"/>
            <ac:spMk id="7" creationId="{880D30D6-D3BE-82BB-920E-A099A0906CB5}"/>
          </ac:spMkLst>
        </pc:spChg>
        <pc:picChg chg="add del mod">
          <ac:chgData name="Purdon, Orla" userId="f83a5aba-9d64-461a-abc4-2ffd6e6701ff" providerId="ADAL" clId="{DD6F0B77-F65B-4331-A6E7-828C3C54CD3B}" dt="2023-05-04T15:03:51.689" v="51" actId="478"/>
          <ac:picMkLst>
            <pc:docMk/>
            <pc:sldMk cId="3640499987" sldId="548"/>
            <ac:picMk id="3" creationId="{044AD0A7-5D92-5CFB-8E75-4657E2C6C71E}"/>
          </ac:picMkLst>
        </pc:picChg>
        <pc:picChg chg="add mod">
          <ac:chgData name="Purdon, Orla" userId="f83a5aba-9d64-461a-abc4-2ffd6e6701ff" providerId="ADAL" clId="{DD6F0B77-F65B-4331-A6E7-828C3C54CD3B}" dt="2023-05-10T10:31:35.322" v="546" actId="1076"/>
          <ac:picMkLst>
            <pc:docMk/>
            <pc:sldMk cId="3640499987" sldId="548"/>
            <ac:picMk id="4" creationId="{E6CCE9A0-91AB-FA9A-2C5A-15AA2B500411}"/>
          </ac:picMkLst>
        </pc:picChg>
        <pc:picChg chg="add del mod">
          <ac:chgData name="Purdon, Orla" userId="f83a5aba-9d64-461a-abc4-2ffd6e6701ff" providerId="ADAL" clId="{DD6F0B77-F65B-4331-A6E7-828C3C54CD3B}" dt="2023-05-10T09:42:55.719" v="157" actId="21"/>
          <ac:picMkLst>
            <pc:docMk/>
            <pc:sldMk cId="3640499987" sldId="548"/>
            <ac:picMk id="6" creationId="{53007A59-439A-E1A6-6249-8547E21AD09B}"/>
          </ac:picMkLst>
        </pc:picChg>
      </pc:sldChg>
      <pc:sldChg chg="addSp delSp modSp new mod setBg modNotesTx">
        <pc:chgData name="Purdon, Orla" userId="f83a5aba-9d64-461a-abc4-2ffd6e6701ff" providerId="ADAL" clId="{DD6F0B77-F65B-4331-A6E7-828C3C54CD3B}" dt="2023-05-10T11:27:57.500" v="1138" actId="113"/>
        <pc:sldMkLst>
          <pc:docMk/>
          <pc:sldMk cId="2191672681" sldId="549"/>
        </pc:sldMkLst>
        <pc:spChg chg="add mod ord">
          <ac:chgData name="Purdon, Orla" userId="f83a5aba-9d64-461a-abc4-2ffd6e6701ff" providerId="ADAL" clId="{DD6F0B77-F65B-4331-A6E7-828C3C54CD3B}" dt="2023-05-10T11:27:57.500" v="1138" actId="113"/>
          <ac:spMkLst>
            <pc:docMk/>
            <pc:sldMk cId="2191672681" sldId="549"/>
            <ac:spMk id="4" creationId="{11664FE2-6B2B-5BB0-D70A-2B11F1ED57BD}"/>
          </ac:spMkLst>
        </pc:spChg>
        <pc:spChg chg="add mod">
          <ac:chgData name="Purdon, Orla" userId="f83a5aba-9d64-461a-abc4-2ffd6e6701ff" providerId="ADAL" clId="{DD6F0B77-F65B-4331-A6E7-828C3C54CD3B}" dt="2023-05-10T11:06:17.799" v="1047" actId="207"/>
          <ac:spMkLst>
            <pc:docMk/>
            <pc:sldMk cId="2191672681" sldId="549"/>
            <ac:spMk id="5" creationId="{C23825D4-03F9-642F-8249-A1F438D9ED65}"/>
          </ac:spMkLst>
        </pc:spChg>
        <pc:spChg chg="add del">
          <ac:chgData name="Purdon, Orla" userId="f83a5aba-9d64-461a-abc4-2ffd6e6701ff" providerId="ADAL" clId="{DD6F0B77-F65B-4331-A6E7-828C3C54CD3B}" dt="2023-05-10T11:05:42.334" v="1040" actId="26606"/>
          <ac:spMkLst>
            <pc:docMk/>
            <pc:sldMk cId="2191672681" sldId="549"/>
            <ac:spMk id="9" creationId="{2B97F24A-32CE-4C1C-A50D-3016B394DCFB}"/>
          </ac:spMkLst>
        </pc:spChg>
        <pc:spChg chg="add del">
          <ac:chgData name="Purdon, Orla" userId="f83a5aba-9d64-461a-abc4-2ffd6e6701ff" providerId="ADAL" clId="{DD6F0B77-F65B-4331-A6E7-828C3C54CD3B}" dt="2023-05-10T11:05:42.334" v="1040" actId="26606"/>
          <ac:spMkLst>
            <pc:docMk/>
            <pc:sldMk cId="2191672681" sldId="549"/>
            <ac:spMk id="11" creationId="{CD8B4F24-440B-49E9-B85D-733523DC064B}"/>
          </ac:spMkLst>
        </pc:spChg>
        <pc:spChg chg="add mod">
          <ac:chgData name="Purdon, Orla" userId="f83a5aba-9d64-461a-abc4-2ffd6e6701ff" providerId="ADAL" clId="{DD6F0B77-F65B-4331-A6E7-828C3C54CD3B}" dt="2023-05-10T11:22:29.630" v="1099" actId="1076"/>
          <ac:spMkLst>
            <pc:docMk/>
            <pc:sldMk cId="2191672681" sldId="549"/>
            <ac:spMk id="12" creationId="{0FBD1A80-43BF-B691-D1B6-37E2E812AACF}"/>
          </ac:spMkLst>
        </pc:spChg>
        <pc:spChg chg="add">
          <ac:chgData name="Purdon, Orla" userId="f83a5aba-9d64-461a-abc4-2ffd6e6701ff" providerId="ADAL" clId="{DD6F0B77-F65B-4331-A6E7-828C3C54CD3B}" dt="2023-05-10T11:05:42.334" v="1040" actId="26606"/>
          <ac:spMkLst>
            <pc:docMk/>
            <pc:sldMk cId="2191672681" sldId="549"/>
            <ac:spMk id="17" creationId="{A51A0227-072A-4F5F-928C-E2C3E5CCD10C}"/>
          </ac:spMkLst>
        </pc:spChg>
        <pc:spChg chg="add">
          <ac:chgData name="Purdon, Orla" userId="f83a5aba-9d64-461a-abc4-2ffd6e6701ff" providerId="ADAL" clId="{DD6F0B77-F65B-4331-A6E7-828C3C54CD3B}" dt="2023-05-10T11:05:42.334" v="1040" actId="26606"/>
          <ac:spMkLst>
            <pc:docMk/>
            <pc:sldMk cId="2191672681" sldId="549"/>
            <ac:spMk id="19" creationId="{35D99776-4B38-47DF-A302-11AD9AF87ACA}"/>
          </ac:spMkLst>
        </pc:spChg>
        <pc:picChg chg="add del mod ord">
          <ac:chgData name="Purdon, Orla" userId="f83a5aba-9d64-461a-abc4-2ffd6e6701ff" providerId="ADAL" clId="{DD6F0B77-F65B-4331-A6E7-828C3C54CD3B}" dt="2023-05-10T10:57:44.503" v="850" actId="478"/>
          <ac:picMkLst>
            <pc:docMk/>
            <pc:sldMk cId="2191672681" sldId="549"/>
            <ac:picMk id="3" creationId="{AC7BE0C4-FCAC-DADA-7FA5-285690212544}"/>
          </ac:picMkLst>
        </pc:picChg>
        <pc:picChg chg="add mod">
          <ac:chgData name="Purdon, Orla" userId="f83a5aba-9d64-461a-abc4-2ffd6e6701ff" providerId="ADAL" clId="{DD6F0B77-F65B-4331-A6E7-828C3C54CD3B}" dt="2023-05-10T11:22:48.811" v="1102" actId="1076"/>
          <ac:picMkLst>
            <pc:docMk/>
            <pc:sldMk cId="2191672681" sldId="549"/>
            <ac:picMk id="7" creationId="{2C691EDC-001A-6987-1F81-EA3FF35073D9}"/>
          </ac:picMkLst>
        </pc:picChg>
        <pc:picChg chg="add mod">
          <ac:chgData name="Purdon, Orla" userId="f83a5aba-9d64-461a-abc4-2ffd6e6701ff" providerId="ADAL" clId="{DD6F0B77-F65B-4331-A6E7-828C3C54CD3B}" dt="2023-05-10T11:22:27.280" v="1098" actId="1076"/>
          <ac:picMkLst>
            <pc:docMk/>
            <pc:sldMk cId="2191672681" sldId="549"/>
            <ac:picMk id="10" creationId="{4E217840-D2A4-A26C-B5EC-8F83940872F2}"/>
          </ac:picMkLst>
        </pc:picChg>
      </pc:sldChg>
      <pc:sldChg chg="addSp delSp modSp new mod setBg">
        <pc:chgData name="Purdon, Orla" userId="f83a5aba-9d64-461a-abc4-2ffd6e6701ff" providerId="ADAL" clId="{DD6F0B77-F65B-4331-A6E7-828C3C54CD3B}" dt="2023-05-10T10:31:21.450" v="544" actId="1076"/>
        <pc:sldMkLst>
          <pc:docMk/>
          <pc:sldMk cId="3176557461" sldId="550"/>
        </pc:sldMkLst>
        <pc:spChg chg="add del mod">
          <ac:chgData name="Purdon, Orla" userId="f83a5aba-9d64-461a-abc4-2ffd6e6701ff" providerId="ADAL" clId="{DD6F0B77-F65B-4331-A6E7-828C3C54CD3B}" dt="2023-05-10T10:21:01.138" v="533" actId="207"/>
          <ac:spMkLst>
            <pc:docMk/>
            <pc:sldMk cId="3176557461" sldId="550"/>
            <ac:spMk id="3" creationId="{A946D736-3415-47CA-24AE-3B420F95F9BD}"/>
          </ac:spMkLst>
        </pc:spChg>
        <pc:spChg chg="add del">
          <ac:chgData name="Purdon, Orla" userId="f83a5aba-9d64-461a-abc4-2ffd6e6701ff" providerId="ADAL" clId="{DD6F0B77-F65B-4331-A6E7-828C3C54CD3B}" dt="2023-05-10T09:57:09.910" v="190" actId="11529"/>
          <ac:spMkLst>
            <pc:docMk/>
            <pc:sldMk cId="3176557461" sldId="550"/>
            <ac:spMk id="4" creationId="{F52B28C1-1C33-EC85-2609-EEC107AC90DA}"/>
          </ac:spMkLst>
        </pc:spChg>
        <pc:spChg chg="add mod ord">
          <ac:chgData name="Purdon, Orla" userId="f83a5aba-9d64-461a-abc4-2ffd6e6701ff" providerId="ADAL" clId="{DD6F0B77-F65B-4331-A6E7-828C3C54CD3B}" dt="2023-05-10T10:31:06.447" v="541" actId="1076"/>
          <ac:spMkLst>
            <pc:docMk/>
            <pc:sldMk cId="3176557461" sldId="550"/>
            <ac:spMk id="7" creationId="{26CB8ED6-FCD4-0CDE-F1D5-29F2F14ECC16}"/>
          </ac:spMkLst>
        </pc:spChg>
        <pc:spChg chg="add del">
          <ac:chgData name="Purdon, Orla" userId="f83a5aba-9d64-461a-abc4-2ffd6e6701ff" providerId="ADAL" clId="{DD6F0B77-F65B-4331-A6E7-828C3C54CD3B}" dt="2023-05-10T09:55:21.695" v="187" actId="26606"/>
          <ac:spMkLst>
            <pc:docMk/>
            <pc:sldMk cId="3176557461" sldId="550"/>
            <ac:spMk id="8" creationId="{D4771268-CB57-404A-9271-370EB28F6090}"/>
          </ac:spMkLst>
        </pc:spChg>
        <pc:spChg chg="add del mod">
          <ac:chgData name="Purdon, Orla" userId="f83a5aba-9d64-461a-abc4-2ffd6e6701ff" providerId="ADAL" clId="{DD6F0B77-F65B-4331-A6E7-828C3C54CD3B}" dt="2023-05-10T10:13:59.781" v="487"/>
          <ac:spMkLst>
            <pc:docMk/>
            <pc:sldMk cId="3176557461" sldId="550"/>
            <ac:spMk id="9" creationId="{EB9138FB-FBE9-F85C-8181-1C3296AF62F3}"/>
          </ac:spMkLst>
        </pc:spChg>
        <pc:spChg chg="add del">
          <ac:chgData name="Purdon, Orla" userId="f83a5aba-9d64-461a-abc4-2ffd6e6701ff" providerId="ADAL" clId="{DD6F0B77-F65B-4331-A6E7-828C3C54CD3B}" dt="2023-05-10T10:15:09.901" v="490" actId="26606"/>
          <ac:spMkLst>
            <pc:docMk/>
            <pc:sldMk cId="3176557461" sldId="550"/>
            <ac:spMk id="12" creationId="{69D47016-023F-44BD-981C-50E7A10A6609}"/>
          </ac:spMkLst>
        </pc:spChg>
        <pc:spChg chg="add del">
          <ac:chgData name="Purdon, Orla" userId="f83a5aba-9d64-461a-abc4-2ffd6e6701ff" providerId="ADAL" clId="{DD6F0B77-F65B-4331-A6E7-828C3C54CD3B}" dt="2023-05-10T10:15:09.901" v="490" actId="26606"/>
          <ac:spMkLst>
            <pc:docMk/>
            <pc:sldMk cId="3176557461" sldId="550"/>
            <ac:spMk id="14" creationId="{6D8B37B0-0682-433E-BC8D-498C04ABD9A7}"/>
          </ac:spMkLst>
        </pc:spChg>
        <pc:spChg chg="add del">
          <ac:chgData name="Purdon, Orla" userId="f83a5aba-9d64-461a-abc4-2ffd6e6701ff" providerId="ADAL" clId="{DD6F0B77-F65B-4331-A6E7-828C3C54CD3B}" dt="2023-05-10T10:15:09.901" v="490" actId="26606"/>
          <ac:spMkLst>
            <pc:docMk/>
            <pc:sldMk cId="3176557461" sldId="550"/>
            <ac:spMk id="19" creationId="{A51A0227-072A-4F5F-928C-E2C3E5CCD10C}"/>
          </ac:spMkLst>
        </pc:spChg>
        <pc:spChg chg="add del">
          <ac:chgData name="Purdon, Orla" userId="f83a5aba-9d64-461a-abc4-2ffd6e6701ff" providerId="ADAL" clId="{DD6F0B77-F65B-4331-A6E7-828C3C54CD3B}" dt="2023-05-10T10:15:09.901" v="490" actId="26606"/>
          <ac:spMkLst>
            <pc:docMk/>
            <pc:sldMk cId="3176557461" sldId="550"/>
            <ac:spMk id="21" creationId="{35D99776-4B38-47DF-A302-11AD9AF87ACA}"/>
          </ac:spMkLst>
        </pc:spChg>
        <pc:picChg chg="add mod ord modCrop">
          <ac:chgData name="Purdon, Orla" userId="f83a5aba-9d64-461a-abc4-2ffd6e6701ff" providerId="ADAL" clId="{DD6F0B77-F65B-4331-A6E7-828C3C54CD3B}" dt="2023-05-10T10:31:21.450" v="544" actId="1076"/>
          <ac:picMkLst>
            <pc:docMk/>
            <pc:sldMk cId="3176557461" sldId="550"/>
            <ac:picMk id="2" creationId="{8085B7D5-EC62-C4F4-8230-47DFD7E5102E}"/>
          </ac:picMkLst>
        </pc:picChg>
        <pc:picChg chg="add mod ord">
          <ac:chgData name="Purdon, Orla" userId="f83a5aba-9d64-461a-abc4-2ffd6e6701ff" providerId="ADAL" clId="{DD6F0B77-F65B-4331-A6E7-828C3C54CD3B}" dt="2023-05-10T10:31:13.870" v="543" actId="14100"/>
          <ac:picMkLst>
            <pc:docMk/>
            <pc:sldMk cId="3176557461" sldId="550"/>
            <ac:picMk id="6" creationId="{29BA9308-8FDB-4035-E007-FF6A6DE65B3A}"/>
          </ac:picMkLst>
        </pc:picChg>
      </pc:sldChg>
      <pc:sldChg chg="addSp delSp modSp new mod setBg">
        <pc:chgData name="Purdon, Orla" userId="f83a5aba-9d64-461a-abc4-2ffd6e6701ff" providerId="ADAL" clId="{DD6F0B77-F65B-4331-A6E7-828C3C54CD3B}" dt="2023-05-10T11:43:09.331" v="1325"/>
        <pc:sldMkLst>
          <pc:docMk/>
          <pc:sldMk cId="4003141487" sldId="551"/>
        </pc:sldMkLst>
        <pc:spChg chg="add mod">
          <ac:chgData name="Purdon, Orla" userId="f83a5aba-9d64-461a-abc4-2ffd6e6701ff" providerId="ADAL" clId="{DD6F0B77-F65B-4331-A6E7-828C3C54CD3B}" dt="2023-05-10T11:42:35.121" v="1322" actId="33524"/>
          <ac:spMkLst>
            <pc:docMk/>
            <pc:sldMk cId="4003141487" sldId="551"/>
            <ac:spMk id="4" creationId="{C2D1FE4B-3FB0-E0EB-0275-99833B01774C}"/>
          </ac:spMkLst>
        </pc:spChg>
        <pc:spChg chg="add mod ord">
          <ac:chgData name="Purdon, Orla" userId="f83a5aba-9d64-461a-abc4-2ffd6e6701ff" providerId="ADAL" clId="{DD6F0B77-F65B-4331-A6E7-828C3C54CD3B}" dt="2023-05-10T11:42:30.297" v="1321" actId="207"/>
          <ac:spMkLst>
            <pc:docMk/>
            <pc:sldMk cId="4003141487" sldId="551"/>
            <ac:spMk id="7" creationId="{4F9E9A42-75B9-7536-827A-C14FCE070E55}"/>
          </ac:spMkLst>
        </pc:spChg>
        <pc:spChg chg="add del mod">
          <ac:chgData name="Purdon, Orla" userId="f83a5aba-9d64-461a-abc4-2ffd6e6701ff" providerId="ADAL" clId="{DD6F0B77-F65B-4331-A6E7-828C3C54CD3B}" dt="2023-05-10T11:43:09.331" v="1325"/>
          <ac:spMkLst>
            <pc:docMk/>
            <pc:sldMk cId="4003141487" sldId="551"/>
            <ac:spMk id="8" creationId="{3D6FE25F-2E2A-E91A-2493-6F2400F387C6}"/>
          </ac:spMkLst>
        </pc:spChg>
        <pc:spChg chg="add">
          <ac:chgData name="Purdon, Orla" userId="f83a5aba-9d64-461a-abc4-2ffd6e6701ff" providerId="ADAL" clId="{DD6F0B77-F65B-4331-A6E7-828C3C54CD3B}" dt="2023-05-10T11:42:25.028" v="1320" actId="26606"/>
          <ac:spMkLst>
            <pc:docMk/>
            <pc:sldMk cId="4003141487" sldId="551"/>
            <ac:spMk id="12" creationId="{69D47016-023F-44BD-981C-50E7A10A6609}"/>
          </ac:spMkLst>
        </pc:spChg>
        <pc:spChg chg="add">
          <ac:chgData name="Purdon, Orla" userId="f83a5aba-9d64-461a-abc4-2ffd6e6701ff" providerId="ADAL" clId="{DD6F0B77-F65B-4331-A6E7-828C3C54CD3B}" dt="2023-05-10T11:42:25.028" v="1320" actId="26606"/>
          <ac:spMkLst>
            <pc:docMk/>
            <pc:sldMk cId="4003141487" sldId="551"/>
            <ac:spMk id="14" creationId="{6D8B37B0-0682-433E-BC8D-498C04ABD9A7}"/>
          </ac:spMkLst>
        </pc:spChg>
        <pc:picChg chg="add mod ord">
          <ac:chgData name="Purdon, Orla" userId="f83a5aba-9d64-461a-abc4-2ffd6e6701ff" providerId="ADAL" clId="{DD6F0B77-F65B-4331-A6E7-828C3C54CD3B}" dt="2023-05-10T11:42:25.028" v="1320" actId="26606"/>
          <ac:picMkLst>
            <pc:docMk/>
            <pc:sldMk cId="4003141487" sldId="551"/>
            <ac:picMk id="3" creationId="{9F2E008C-8510-FBB8-B5F7-70555C2E55A8}"/>
          </ac:picMkLst>
        </pc:picChg>
        <pc:picChg chg="add mod">
          <ac:chgData name="Purdon, Orla" userId="f83a5aba-9d64-461a-abc4-2ffd6e6701ff" providerId="ADAL" clId="{DD6F0B77-F65B-4331-A6E7-828C3C54CD3B}" dt="2023-05-10T11:42:25.028" v="1320" actId="26606"/>
          <ac:picMkLst>
            <pc:docMk/>
            <pc:sldMk cId="4003141487" sldId="551"/>
            <ac:picMk id="6" creationId="{094B0BFA-3853-4451-CD43-588E9BECB516}"/>
          </ac:picMkLst>
        </pc:picChg>
      </pc:sldChg>
      <pc:sldChg chg="new del">
        <pc:chgData name="Purdon, Orla" userId="f83a5aba-9d64-461a-abc4-2ffd6e6701ff" providerId="ADAL" clId="{DD6F0B77-F65B-4331-A6E7-828C3C54CD3B}" dt="2023-05-10T09:55:20.108" v="186" actId="680"/>
        <pc:sldMkLst>
          <pc:docMk/>
          <pc:sldMk cId="4146432503" sldId="551"/>
        </pc:sldMkLst>
      </pc:sldChg>
      <pc:sldChg chg="new del">
        <pc:chgData name="Purdon, Orla" userId="f83a5aba-9d64-461a-abc4-2ffd6e6701ff" providerId="ADAL" clId="{DD6F0B77-F65B-4331-A6E7-828C3C54CD3B}" dt="2023-05-10T12:33:50.262" v="1520" actId="47"/>
        <pc:sldMkLst>
          <pc:docMk/>
          <pc:sldMk cId="1892821588" sldId="552"/>
        </pc:sldMkLst>
      </pc:sldChg>
      <pc:sldChg chg="add del">
        <pc:chgData name="Purdon, Orla" userId="f83a5aba-9d64-461a-abc4-2ffd6e6701ff" providerId="ADAL" clId="{DD6F0B77-F65B-4331-A6E7-828C3C54CD3B}" dt="2023-05-10T12:35:23.805" v="1525"/>
        <pc:sldMkLst>
          <pc:docMk/>
          <pc:sldMk cId="2497187500" sldId="552"/>
        </pc:sldMkLst>
      </pc:sldChg>
      <pc:sldChg chg="addSp delSp modSp add mod setBg delDesignElem">
        <pc:chgData name="Purdon, Orla" userId="f83a5aba-9d64-461a-abc4-2ffd6e6701ff" providerId="ADAL" clId="{DD6F0B77-F65B-4331-A6E7-828C3C54CD3B}" dt="2023-05-10T12:37:30.028" v="1556" actId="403"/>
        <pc:sldMkLst>
          <pc:docMk/>
          <pc:sldMk cId="732997158" sldId="553"/>
        </pc:sldMkLst>
        <pc:spChg chg="mod ord">
          <ac:chgData name="Purdon, Orla" userId="f83a5aba-9d64-461a-abc4-2ffd6e6701ff" providerId="ADAL" clId="{DD6F0B77-F65B-4331-A6E7-828C3C54CD3B}" dt="2023-05-10T12:37:30.028" v="1556" actId="403"/>
          <ac:spMkLst>
            <pc:docMk/>
            <pc:sldMk cId="732997158" sldId="553"/>
            <ac:spMk id="4" creationId="{C2D1FE4B-3FB0-E0EB-0275-99833B01774C}"/>
          </ac:spMkLst>
        </pc:spChg>
        <pc:spChg chg="mod">
          <ac:chgData name="Purdon, Orla" userId="f83a5aba-9d64-461a-abc4-2ffd6e6701ff" providerId="ADAL" clId="{DD6F0B77-F65B-4331-A6E7-828C3C54CD3B}" dt="2023-05-10T12:03:32.605" v="1519" actId="20577"/>
          <ac:spMkLst>
            <pc:docMk/>
            <pc:sldMk cId="732997158" sldId="553"/>
            <ac:spMk id="7" creationId="{4F9E9A42-75B9-7536-827A-C14FCE070E55}"/>
          </ac:spMkLst>
        </pc:spChg>
        <pc:spChg chg="add del">
          <ac:chgData name="Purdon, Orla" userId="f83a5aba-9d64-461a-abc4-2ffd6e6701ff" providerId="ADAL" clId="{DD6F0B77-F65B-4331-A6E7-828C3C54CD3B}" dt="2023-05-10T11:46:18.748" v="1357" actId="26606"/>
          <ac:spMkLst>
            <pc:docMk/>
            <pc:sldMk cId="732997158" sldId="553"/>
            <ac:spMk id="9" creationId="{69D47016-023F-44BD-981C-50E7A10A6609}"/>
          </ac:spMkLst>
        </pc:spChg>
        <pc:spChg chg="add del">
          <ac:chgData name="Purdon, Orla" userId="f83a5aba-9d64-461a-abc4-2ffd6e6701ff" providerId="ADAL" clId="{DD6F0B77-F65B-4331-A6E7-828C3C54CD3B}" dt="2023-05-10T11:46:18.748" v="1357" actId="26606"/>
          <ac:spMkLst>
            <pc:docMk/>
            <pc:sldMk cId="732997158" sldId="553"/>
            <ac:spMk id="10" creationId="{6D8B37B0-0682-433E-BC8D-498C04ABD9A7}"/>
          </ac:spMkLst>
        </pc:spChg>
        <pc:spChg chg="del">
          <ac:chgData name="Purdon, Orla" userId="f83a5aba-9d64-461a-abc4-2ffd6e6701ff" providerId="ADAL" clId="{DD6F0B77-F65B-4331-A6E7-828C3C54CD3B}" dt="2023-05-10T11:43:10.879" v="1327"/>
          <ac:spMkLst>
            <pc:docMk/>
            <pc:sldMk cId="732997158" sldId="553"/>
            <ac:spMk id="12" creationId="{69D47016-023F-44BD-981C-50E7A10A6609}"/>
          </ac:spMkLst>
        </pc:spChg>
        <pc:spChg chg="add del">
          <ac:chgData name="Purdon, Orla" userId="f83a5aba-9d64-461a-abc4-2ffd6e6701ff" providerId="ADAL" clId="{DD6F0B77-F65B-4331-A6E7-828C3C54CD3B}" dt="2023-05-10T12:00:12.839" v="1370" actId="26606"/>
          <ac:spMkLst>
            <pc:docMk/>
            <pc:sldMk cId="732997158" sldId="553"/>
            <ac:spMk id="13" creationId="{F83B1BEA-1159-4AE5-AD9B-9440E5189009}"/>
          </ac:spMkLst>
        </pc:spChg>
        <pc:spChg chg="del">
          <ac:chgData name="Purdon, Orla" userId="f83a5aba-9d64-461a-abc4-2ffd6e6701ff" providerId="ADAL" clId="{DD6F0B77-F65B-4331-A6E7-828C3C54CD3B}" dt="2023-05-10T11:43:10.879" v="1327"/>
          <ac:spMkLst>
            <pc:docMk/>
            <pc:sldMk cId="732997158" sldId="553"/>
            <ac:spMk id="14" creationId="{6D8B37B0-0682-433E-BC8D-498C04ABD9A7}"/>
          </ac:spMkLst>
        </pc:spChg>
        <pc:spChg chg="add del">
          <ac:chgData name="Purdon, Orla" userId="f83a5aba-9d64-461a-abc4-2ffd6e6701ff" providerId="ADAL" clId="{DD6F0B77-F65B-4331-A6E7-828C3C54CD3B}" dt="2023-05-10T12:00:12.839" v="1370" actId="26606"/>
          <ac:spMkLst>
            <pc:docMk/>
            <pc:sldMk cId="732997158" sldId="553"/>
            <ac:spMk id="15" creationId="{5D50C310-510F-45B8-81D2-BE905D5C6D58}"/>
          </ac:spMkLst>
        </pc:spChg>
        <pc:spChg chg="add del">
          <ac:chgData name="Purdon, Orla" userId="f83a5aba-9d64-461a-abc4-2ffd6e6701ff" providerId="ADAL" clId="{DD6F0B77-F65B-4331-A6E7-828C3C54CD3B}" dt="2023-05-10T12:00:27.137" v="1374" actId="26606"/>
          <ac:spMkLst>
            <pc:docMk/>
            <pc:sldMk cId="732997158" sldId="553"/>
            <ac:spMk id="20" creationId="{69D47016-023F-44BD-981C-50E7A10A6609}"/>
          </ac:spMkLst>
        </pc:spChg>
        <pc:spChg chg="add del">
          <ac:chgData name="Purdon, Orla" userId="f83a5aba-9d64-461a-abc4-2ffd6e6701ff" providerId="ADAL" clId="{DD6F0B77-F65B-4331-A6E7-828C3C54CD3B}" dt="2023-05-10T12:00:27.137" v="1374" actId="26606"/>
          <ac:spMkLst>
            <pc:docMk/>
            <pc:sldMk cId="732997158" sldId="553"/>
            <ac:spMk id="22" creationId="{6D8B37B0-0682-433E-BC8D-498C04ABD9A7}"/>
          </ac:spMkLst>
        </pc:spChg>
        <pc:spChg chg="add">
          <ac:chgData name="Purdon, Orla" userId="f83a5aba-9d64-461a-abc4-2ffd6e6701ff" providerId="ADAL" clId="{DD6F0B77-F65B-4331-A6E7-828C3C54CD3B}" dt="2023-05-10T12:00:27.137" v="1374" actId="26606"/>
          <ac:spMkLst>
            <pc:docMk/>
            <pc:sldMk cId="732997158" sldId="553"/>
            <ac:spMk id="27" creationId="{A51A0227-072A-4F5F-928C-E2C3E5CCD10C}"/>
          </ac:spMkLst>
        </pc:spChg>
        <pc:spChg chg="add">
          <ac:chgData name="Purdon, Orla" userId="f83a5aba-9d64-461a-abc4-2ffd6e6701ff" providerId="ADAL" clId="{DD6F0B77-F65B-4331-A6E7-828C3C54CD3B}" dt="2023-05-10T12:00:27.137" v="1374" actId="26606"/>
          <ac:spMkLst>
            <pc:docMk/>
            <pc:sldMk cId="732997158" sldId="553"/>
            <ac:spMk id="29" creationId="{35D99776-4B38-47DF-A302-11AD9AF87ACA}"/>
          </ac:spMkLst>
        </pc:spChg>
        <pc:picChg chg="del">
          <ac:chgData name="Purdon, Orla" userId="f83a5aba-9d64-461a-abc4-2ffd6e6701ff" providerId="ADAL" clId="{DD6F0B77-F65B-4331-A6E7-828C3C54CD3B}" dt="2023-05-10T11:45:39.884" v="1353" actId="478"/>
          <ac:picMkLst>
            <pc:docMk/>
            <pc:sldMk cId="732997158" sldId="553"/>
            <ac:picMk id="3" creationId="{9F2E008C-8510-FBB8-B5F7-70555C2E55A8}"/>
          </ac:picMkLst>
        </pc:picChg>
        <pc:picChg chg="add mod ord">
          <ac:chgData name="Purdon, Orla" userId="f83a5aba-9d64-461a-abc4-2ffd6e6701ff" providerId="ADAL" clId="{DD6F0B77-F65B-4331-A6E7-828C3C54CD3B}" dt="2023-05-10T12:00:27.137" v="1374" actId="26606"/>
          <ac:picMkLst>
            <pc:docMk/>
            <pc:sldMk cId="732997158" sldId="553"/>
            <ac:picMk id="5" creationId="{4F744BB3-4E13-9B5A-43A6-3C72A1D88DAE}"/>
          </ac:picMkLst>
        </pc:picChg>
        <pc:picChg chg="del mod ord">
          <ac:chgData name="Purdon, Orla" userId="f83a5aba-9d64-461a-abc4-2ffd6e6701ff" providerId="ADAL" clId="{DD6F0B77-F65B-4331-A6E7-828C3C54CD3B}" dt="2023-05-10T11:59:40.238" v="1362" actId="478"/>
          <ac:picMkLst>
            <pc:docMk/>
            <pc:sldMk cId="732997158" sldId="553"/>
            <ac:picMk id="6" creationId="{094B0BFA-3853-4451-CD43-588E9BECB516}"/>
          </ac:picMkLst>
        </pc:picChg>
        <pc:picChg chg="add mod">
          <ac:chgData name="Purdon, Orla" userId="f83a5aba-9d64-461a-abc4-2ffd6e6701ff" providerId="ADAL" clId="{DD6F0B77-F65B-4331-A6E7-828C3C54CD3B}" dt="2023-05-10T12:00:27.137" v="1374" actId="26606"/>
          <ac:picMkLst>
            <pc:docMk/>
            <pc:sldMk cId="732997158" sldId="553"/>
            <ac:picMk id="11" creationId="{E59B5281-64AC-3694-32D2-4CC7E06BC616}"/>
          </ac:picMkLst>
        </pc:picChg>
        <pc:picChg chg="add del mod">
          <ac:chgData name="Purdon, Orla" userId="f83a5aba-9d64-461a-abc4-2ffd6e6701ff" providerId="ADAL" clId="{DD6F0B77-F65B-4331-A6E7-828C3C54CD3B}" dt="2023-05-10T12:01:33.626" v="1383" actId="22"/>
          <ac:picMkLst>
            <pc:docMk/>
            <pc:sldMk cId="732997158" sldId="553"/>
            <ac:picMk id="17" creationId="{135B6872-AFD4-65A9-F45A-45F9BC8C73DA}"/>
          </ac:picMkLst>
        </pc:picChg>
        <pc:picChg chg="add del">
          <ac:chgData name="Purdon, Orla" userId="f83a5aba-9d64-461a-abc4-2ffd6e6701ff" providerId="ADAL" clId="{DD6F0B77-F65B-4331-A6E7-828C3C54CD3B}" dt="2023-05-10T12:01:49.452" v="1392" actId="22"/>
          <ac:picMkLst>
            <pc:docMk/>
            <pc:sldMk cId="732997158" sldId="553"/>
            <ac:picMk id="19" creationId="{97DD81C6-BF02-8269-6C77-5450E64D3DD3}"/>
          </ac:picMkLst>
        </pc:picChg>
      </pc:sldChg>
      <pc:sldChg chg="new add del">
        <pc:chgData name="Purdon, Orla" userId="f83a5aba-9d64-461a-abc4-2ffd6e6701ff" providerId="ADAL" clId="{DD6F0B77-F65B-4331-A6E7-828C3C54CD3B}" dt="2023-05-10T12:36:15.201" v="1536" actId="47"/>
        <pc:sldMkLst>
          <pc:docMk/>
          <pc:sldMk cId="3254241723" sldId="554"/>
        </pc:sldMkLst>
      </pc:sldChg>
      <pc:sldChg chg="modSp add mod">
        <pc:chgData name="Purdon, Orla" userId="f83a5aba-9d64-461a-abc4-2ffd6e6701ff" providerId="ADAL" clId="{DD6F0B77-F65B-4331-A6E7-828C3C54CD3B}" dt="2023-05-10T12:39:46.292" v="1576" actId="1076"/>
        <pc:sldMkLst>
          <pc:docMk/>
          <pc:sldMk cId="775247673" sldId="555"/>
        </pc:sldMkLst>
        <pc:spChg chg="mod">
          <ac:chgData name="Purdon, Orla" userId="f83a5aba-9d64-461a-abc4-2ffd6e6701ff" providerId="ADAL" clId="{DD6F0B77-F65B-4331-A6E7-828C3C54CD3B}" dt="2023-05-10T12:36:28.334" v="1541" actId="1076"/>
          <ac:spMkLst>
            <pc:docMk/>
            <pc:sldMk cId="775247673" sldId="555"/>
            <ac:spMk id="2" creationId="{00000000-0000-0000-0000-000000000000}"/>
          </ac:spMkLst>
        </pc:spChg>
        <pc:spChg chg="mod">
          <ac:chgData name="Purdon, Orla" userId="f83a5aba-9d64-461a-abc4-2ffd6e6701ff" providerId="ADAL" clId="{DD6F0B77-F65B-4331-A6E7-828C3C54CD3B}" dt="2023-05-10T12:39:46.292" v="1576" actId="1076"/>
          <ac:spMkLst>
            <pc:docMk/>
            <pc:sldMk cId="775247673" sldId="555"/>
            <ac:spMk id="3" creationId="{5DA2F0C8-FADE-A796-BEFD-E549FF8B334B}"/>
          </ac:spMkLst>
        </pc:spChg>
        <pc:spChg chg="mod">
          <ac:chgData name="Purdon, Orla" userId="f83a5aba-9d64-461a-abc4-2ffd6e6701ff" providerId="ADAL" clId="{DD6F0B77-F65B-4331-A6E7-828C3C54CD3B}" dt="2023-05-10T12:39:28.913" v="1572" actId="14100"/>
          <ac:spMkLst>
            <pc:docMk/>
            <pc:sldMk cId="775247673" sldId="555"/>
            <ac:spMk id="11" creationId="{12EA77DD-1EFF-0588-11E1-292E4D78D353}"/>
          </ac:spMkLst>
        </pc:spChg>
        <pc:picChg chg="mod">
          <ac:chgData name="Purdon, Orla" userId="f83a5aba-9d64-461a-abc4-2ffd6e6701ff" providerId="ADAL" clId="{DD6F0B77-F65B-4331-A6E7-828C3C54CD3B}" dt="2023-05-10T12:39:39.755" v="1575" actId="1076"/>
          <ac:picMkLst>
            <pc:docMk/>
            <pc:sldMk cId="775247673" sldId="555"/>
            <ac:picMk id="18" creationId="{925A44C6-E40F-5528-55FC-3B762B061B29}"/>
          </ac:picMkLst>
        </pc:picChg>
        <pc:picChg chg="mod">
          <ac:chgData name="Purdon, Orla" userId="f83a5aba-9d64-461a-abc4-2ffd6e6701ff" providerId="ADAL" clId="{DD6F0B77-F65B-4331-A6E7-828C3C54CD3B}" dt="2023-05-10T12:39:35.857" v="1573" actId="1076"/>
          <ac:picMkLst>
            <pc:docMk/>
            <pc:sldMk cId="775247673" sldId="555"/>
            <ac:picMk id="20" creationId="{42526EC4-C7C5-2904-3A61-B7D3356CE7A4}"/>
          </ac:picMkLst>
        </pc:picChg>
      </pc:sldChg>
      <pc:sldChg chg="addSp modSp add mod setBg">
        <pc:chgData name="Purdon, Orla" userId="f83a5aba-9d64-461a-abc4-2ffd6e6701ff" providerId="ADAL" clId="{DD6F0B77-F65B-4331-A6E7-828C3C54CD3B}" dt="2023-05-10T12:50:16.608" v="1654" actId="1076"/>
        <pc:sldMkLst>
          <pc:docMk/>
          <pc:sldMk cId="1038449530" sldId="556"/>
        </pc:sldMkLst>
        <pc:spChg chg="add">
          <ac:chgData name="Purdon, Orla" userId="f83a5aba-9d64-461a-abc4-2ffd6e6701ff" providerId="ADAL" clId="{DD6F0B77-F65B-4331-A6E7-828C3C54CD3B}" dt="2023-05-10T12:38:04.987" v="1562" actId="26606"/>
          <ac:spMkLst>
            <pc:docMk/>
            <pc:sldMk cId="1038449530" sldId="556"/>
            <ac:spMk id="7" creationId="{42A4FC2C-047E-45A5-965D-8E1E3BF09BC6}"/>
          </ac:spMkLst>
        </pc:spChg>
        <pc:picChg chg="mod modCrop">
          <ac:chgData name="Purdon, Orla" userId="f83a5aba-9d64-461a-abc4-2ffd6e6701ff" providerId="ADAL" clId="{DD6F0B77-F65B-4331-A6E7-828C3C54CD3B}" dt="2023-05-10T12:50:16.608" v="1654" actId="1076"/>
          <ac:picMkLst>
            <pc:docMk/>
            <pc:sldMk cId="1038449530" sldId="556"/>
            <ac:picMk id="2" creationId="{8031DFAB-575B-DC75-A461-2381B8D40BE1}"/>
          </ac:picMkLst>
        </pc:picChg>
      </pc:sldChg>
      <pc:sldChg chg="add del">
        <pc:chgData name="Purdon, Orla" userId="f83a5aba-9d64-461a-abc4-2ffd6e6701ff" providerId="ADAL" clId="{DD6F0B77-F65B-4331-A6E7-828C3C54CD3B}" dt="2023-05-10T12:35:23.805" v="1525"/>
        <pc:sldMkLst>
          <pc:docMk/>
          <pc:sldMk cId="1038449530" sldId="557"/>
        </pc:sldMkLst>
      </pc:sldChg>
      <pc:sldChg chg="addSp delSp modSp add mod ord setBg delAnim">
        <pc:chgData name="Purdon, Orla" userId="f83a5aba-9d64-461a-abc4-2ffd6e6701ff" providerId="ADAL" clId="{DD6F0B77-F65B-4331-A6E7-828C3C54CD3B}" dt="2023-05-10T12:52:46.659" v="1680" actId="20577"/>
        <pc:sldMkLst>
          <pc:docMk/>
          <pc:sldMk cId="3104614270" sldId="557"/>
        </pc:sldMkLst>
        <pc:spChg chg="add del mod">
          <ac:chgData name="Purdon, Orla" userId="f83a5aba-9d64-461a-abc4-2ffd6e6701ff" providerId="ADAL" clId="{DD6F0B77-F65B-4331-A6E7-828C3C54CD3B}" dt="2023-05-10T12:40:47.795" v="1583" actId="22"/>
          <ac:spMkLst>
            <pc:docMk/>
            <pc:sldMk cId="3104614270" sldId="557"/>
            <ac:spMk id="3" creationId="{838C7FBA-C803-98F7-83A0-FD188C62CA3C}"/>
          </ac:spMkLst>
        </pc:spChg>
        <pc:spChg chg="mod">
          <ac:chgData name="Purdon, Orla" userId="f83a5aba-9d64-461a-abc4-2ffd6e6701ff" providerId="ADAL" clId="{DD6F0B77-F65B-4331-A6E7-828C3C54CD3B}" dt="2023-05-10T12:52:46.659" v="1680" actId="20577"/>
          <ac:spMkLst>
            <pc:docMk/>
            <pc:sldMk cId="3104614270" sldId="557"/>
            <ac:spMk id="7" creationId="{3486753E-7C09-3F75-6536-FE14E9F058BB}"/>
          </ac:spMkLst>
        </pc:spChg>
        <pc:spChg chg="add del">
          <ac:chgData name="Purdon, Orla" userId="f83a5aba-9d64-461a-abc4-2ffd6e6701ff" providerId="ADAL" clId="{DD6F0B77-F65B-4331-A6E7-828C3C54CD3B}" dt="2023-05-10T12:51:30.317" v="1656" actId="26606"/>
          <ac:spMkLst>
            <pc:docMk/>
            <pc:sldMk cId="3104614270" sldId="557"/>
            <ac:spMk id="18" creationId="{0856BA92-A95F-F252-11D2-E346CA0947D3}"/>
          </ac:spMkLst>
        </pc:spChg>
        <pc:spChg chg="add del">
          <ac:chgData name="Purdon, Orla" userId="f83a5aba-9d64-461a-abc4-2ffd6e6701ff" providerId="ADAL" clId="{DD6F0B77-F65B-4331-A6E7-828C3C54CD3B}" dt="2023-05-10T12:51:30.317" v="1656" actId="26606"/>
          <ac:spMkLst>
            <pc:docMk/>
            <pc:sldMk cId="3104614270" sldId="557"/>
            <ac:spMk id="21" creationId="{D4469056-D581-421C-80DD-CCE96ECB334A}"/>
          </ac:spMkLst>
        </pc:spChg>
        <pc:spChg chg="add del">
          <ac:chgData name="Purdon, Orla" userId="f83a5aba-9d64-461a-abc4-2ffd6e6701ff" providerId="ADAL" clId="{DD6F0B77-F65B-4331-A6E7-828C3C54CD3B}" dt="2023-05-10T12:51:30.317" v="1656" actId="26606"/>
          <ac:spMkLst>
            <pc:docMk/>
            <pc:sldMk cId="3104614270" sldId="557"/>
            <ac:spMk id="23" creationId="{276A54DD-7E68-43B8-A73D-2B9A1AE3168E}"/>
          </ac:spMkLst>
        </pc:spChg>
        <pc:spChg chg="add del">
          <ac:chgData name="Purdon, Orla" userId="f83a5aba-9d64-461a-abc4-2ffd6e6701ff" providerId="ADAL" clId="{DD6F0B77-F65B-4331-A6E7-828C3C54CD3B}" dt="2023-05-10T12:51:33.205" v="1658" actId="26606"/>
          <ac:spMkLst>
            <pc:docMk/>
            <pc:sldMk cId="3104614270" sldId="557"/>
            <ac:spMk id="25" creationId="{BB341EC3-1810-4D33-BA3F-E2D0AA0ECFB6}"/>
          </ac:spMkLst>
        </pc:spChg>
        <pc:spChg chg="add del">
          <ac:chgData name="Purdon, Orla" userId="f83a5aba-9d64-461a-abc4-2ffd6e6701ff" providerId="ADAL" clId="{DD6F0B77-F65B-4331-A6E7-828C3C54CD3B}" dt="2023-05-10T12:51:33.205" v="1658" actId="26606"/>
          <ac:spMkLst>
            <pc:docMk/>
            <pc:sldMk cId="3104614270" sldId="557"/>
            <ac:spMk id="26" creationId="{6E04F7DF-2535-4AB8-A03F-F91F0F381E26}"/>
          </ac:spMkLst>
        </pc:spChg>
        <pc:spChg chg="add del">
          <ac:chgData name="Purdon, Orla" userId="f83a5aba-9d64-461a-abc4-2ffd6e6701ff" providerId="ADAL" clId="{DD6F0B77-F65B-4331-A6E7-828C3C54CD3B}" dt="2023-05-10T12:51:33.205" v="1658" actId="26606"/>
          <ac:spMkLst>
            <pc:docMk/>
            <pc:sldMk cId="3104614270" sldId="557"/>
            <ac:spMk id="27" creationId="{10127CDE-2B99-47A8-BB3C-7D17519105E0}"/>
          </ac:spMkLst>
        </pc:spChg>
        <pc:spChg chg="add del">
          <ac:chgData name="Purdon, Orla" userId="f83a5aba-9d64-461a-abc4-2ffd6e6701ff" providerId="ADAL" clId="{DD6F0B77-F65B-4331-A6E7-828C3C54CD3B}" dt="2023-05-10T12:51:33.205" v="1658" actId="26606"/>
          <ac:spMkLst>
            <pc:docMk/>
            <pc:sldMk cId="3104614270" sldId="557"/>
            <ac:spMk id="28" creationId="{C062E60F-5CD4-4268-8359-8076634680E5}"/>
          </ac:spMkLst>
        </pc:spChg>
        <pc:spChg chg="add del">
          <ac:chgData name="Purdon, Orla" userId="f83a5aba-9d64-461a-abc4-2ffd6e6701ff" providerId="ADAL" clId="{DD6F0B77-F65B-4331-A6E7-828C3C54CD3B}" dt="2023-05-10T12:51:33.205" v="1658" actId="26606"/>
          <ac:spMkLst>
            <pc:docMk/>
            <pc:sldMk cId="3104614270" sldId="557"/>
            <ac:spMk id="29" creationId="{C124B6C1-3714-2099-1871-8F35D1196155}"/>
          </ac:spMkLst>
        </pc:spChg>
        <pc:spChg chg="add del">
          <ac:chgData name="Purdon, Orla" userId="f83a5aba-9d64-461a-abc4-2ffd6e6701ff" providerId="ADAL" clId="{DD6F0B77-F65B-4331-A6E7-828C3C54CD3B}" dt="2023-05-10T12:52:10.434" v="1667" actId="26606"/>
          <ac:spMkLst>
            <pc:docMk/>
            <pc:sldMk cId="3104614270" sldId="557"/>
            <ac:spMk id="31" creationId="{1F232A53-673E-406F-BB93-BF651C276DC7}"/>
          </ac:spMkLst>
        </pc:spChg>
        <pc:spChg chg="add del">
          <ac:chgData name="Purdon, Orla" userId="f83a5aba-9d64-461a-abc4-2ffd6e6701ff" providerId="ADAL" clId="{DD6F0B77-F65B-4331-A6E7-828C3C54CD3B}" dt="2023-05-10T12:52:10.434" v="1667" actId="26606"/>
          <ac:spMkLst>
            <pc:docMk/>
            <pc:sldMk cId="3104614270" sldId="557"/>
            <ac:spMk id="32" creationId="{C062E60F-5CD4-4268-8359-8076634680E5}"/>
          </ac:spMkLst>
        </pc:spChg>
        <pc:spChg chg="add del">
          <ac:chgData name="Purdon, Orla" userId="f83a5aba-9d64-461a-abc4-2ffd6e6701ff" providerId="ADAL" clId="{DD6F0B77-F65B-4331-A6E7-828C3C54CD3B}" dt="2023-05-10T12:52:10.434" v="1667" actId="26606"/>
          <ac:spMkLst>
            <pc:docMk/>
            <pc:sldMk cId="3104614270" sldId="557"/>
            <ac:spMk id="33" creationId="{BB341EC3-1810-4D33-BA3F-E2D0AA0ECFB6}"/>
          </ac:spMkLst>
        </pc:spChg>
        <pc:spChg chg="add del">
          <ac:chgData name="Purdon, Orla" userId="f83a5aba-9d64-461a-abc4-2ffd6e6701ff" providerId="ADAL" clId="{DD6F0B77-F65B-4331-A6E7-828C3C54CD3B}" dt="2023-05-10T12:52:10.434" v="1667" actId="26606"/>
          <ac:spMkLst>
            <pc:docMk/>
            <pc:sldMk cId="3104614270" sldId="557"/>
            <ac:spMk id="34" creationId="{10127CDE-2B99-47A8-BB3C-7D17519105E0}"/>
          </ac:spMkLst>
        </pc:spChg>
        <pc:spChg chg="add mod">
          <ac:chgData name="Purdon, Orla" userId="f83a5aba-9d64-461a-abc4-2ffd6e6701ff" providerId="ADAL" clId="{DD6F0B77-F65B-4331-A6E7-828C3C54CD3B}" dt="2023-05-10T12:52:10.434" v="1667" actId="26606"/>
          <ac:spMkLst>
            <pc:docMk/>
            <pc:sldMk cId="3104614270" sldId="557"/>
            <ac:spMk id="35" creationId="{D294FEB4-8459-0979-A218-6B4A05DCC942}"/>
          </ac:spMkLst>
        </pc:spChg>
        <pc:spChg chg="add">
          <ac:chgData name="Purdon, Orla" userId="f83a5aba-9d64-461a-abc4-2ffd6e6701ff" providerId="ADAL" clId="{DD6F0B77-F65B-4331-A6E7-828C3C54CD3B}" dt="2023-05-10T12:52:10.434" v="1667" actId="26606"/>
          <ac:spMkLst>
            <pc:docMk/>
            <pc:sldMk cId="3104614270" sldId="557"/>
            <ac:spMk id="40" creationId="{D4469056-D581-421C-80DD-CCE96ECB334A}"/>
          </ac:spMkLst>
        </pc:spChg>
        <pc:spChg chg="add">
          <ac:chgData name="Purdon, Orla" userId="f83a5aba-9d64-461a-abc4-2ffd6e6701ff" providerId="ADAL" clId="{DD6F0B77-F65B-4331-A6E7-828C3C54CD3B}" dt="2023-05-10T12:52:10.434" v="1667" actId="26606"/>
          <ac:spMkLst>
            <pc:docMk/>
            <pc:sldMk cId="3104614270" sldId="557"/>
            <ac:spMk id="42" creationId="{276A54DD-7E68-43B8-A73D-2B9A1AE3168E}"/>
          </ac:spMkLst>
        </pc:spChg>
        <pc:picChg chg="del">
          <ac:chgData name="Purdon, Orla" userId="f83a5aba-9d64-461a-abc4-2ffd6e6701ff" providerId="ADAL" clId="{DD6F0B77-F65B-4331-A6E7-828C3C54CD3B}" dt="2023-05-10T12:40:04.908" v="1581" actId="478"/>
          <ac:picMkLst>
            <pc:docMk/>
            <pc:sldMk cId="3104614270" sldId="557"/>
            <ac:picMk id="5" creationId="{3D432F19-3B91-F0DC-EE15-0FBAEF18AB07}"/>
          </ac:picMkLst>
        </pc:picChg>
        <pc:picChg chg="del">
          <ac:chgData name="Purdon, Orla" userId="f83a5aba-9d64-461a-abc4-2ffd6e6701ff" providerId="ADAL" clId="{DD6F0B77-F65B-4331-A6E7-828C3C54CD3B}" dt="2023-05-10T12:40:05.425" v="1582" actId="478"/>
          <ac:picMkLst>
            <pc:docMk/>
            <pc:sldMk cId="3104614270" sldId="557"/>
            <ac:picMk id="6" creationId="{C1C0CF74-685E-E9F7-8DE7-7AEC2D9E3167}"/>
          </ac:picMkLst>
        </pc:picChg>
        <pc:picChg chg="add mod ord">
          <ac:chgData name="Purdon, Orla" userId="f83a5aba-9d64-461a-abc4-2ffd6e6701ff" providerId="ADAL" clId="{DD6F0B77-F65B-4331-A6E7-828C3C54CD3B}" dt="2023-05-10T12:52:30.917" v="1674" actId="1076"/>
          <ac:picMkLst>
            <pc:docMk/>
            <pc:sldMk cId="3104614270" sldId="557"/>
            <ac:picMk id="8" creationId="{2E0A5B8D-414D-7AF1-C0A0-C42183CEB094}"/>
          </ac:picMkLst>
        </pc:picChg>
        <pc:picChg chg="add mod ord">
          <ac:chgData name="Purdon, Orla" userId="f83a5aba-9d64-461a-abc4-2ffd6e6701ff" providerId="ADAL" clId="{DD6F0B77-F65B-4331-A6E7-828C3C54CD3B}" dt="2023-05-10T12:52:37.506" v="1678" actId="1076"/>
          <ac:picMkLst>
            <pc:docMk/>
            <pc:sldMk cId="3104614270" sldId="557"/>
            <ac:picMk id="10" creationId="{BB13AC5F-E41D-8025-357F-A7E235CFB82B}"/>
          </ac:picMkLst>
        </pc:picChg>
        <pc:picChg chg="add mod ord">
          <ac:chgData name="Purdon, Orla" userId="f83a5aba-9d64-461a-abc4-2ffd6e6701ff" providerId="ADAL" clId="{DD6F0B77-F65B-4331-A6E7-828C3C54CD3B}" dt="2023-05-10T12:52:33.172" v="1676" actId="1076"/>
          <ac:picMkLst>
            <pc:docMk/>
            <pc:sldMk cId="3104614270" sldId="557"/>
            <ac:picMk id="12" creationId="{429C4E15-D85C-4258-0AC0-5FE5D47812C6}"/>
          </ac:picMkLst>
        </pc:picChg>
        <pc:picChg chg="add mod">
          <ac:chgData name="Purdon, Orla" userId="f83a5aba-9d64-461a-abc4-2ffd6e6701ff" providerId="ADAL" clId="{DD6F0B77-F65B-4331-A6E7-828C3C54CD3B}" dt="2023-05-10T12:52:31.979" v="1675" actId="1076"/>
          <ac:picMkLst>
            <pc:docMk/>
            <pc:sldMk cId="3104614270" sldId="557"/>
            <ac:picMk id="14" creationId="{C55E271F-B661-2EDE-91CD-F496CADF7B2F}"/>
          </ac:picMkLst>
        </pc:picChg>
      </pc:sldChg>
      <pc:sldChg chg="add del">
        <pc:chgData name="Purdon, Orla" userId="f83a5aba-9d64-461a-abc4-2ffd6e6701ff" providerId="ADAL" clId="{DD6F0B77-F65B-4331-A6E7-828C3C54CD3B}" dt="2023-05-10T12:35:23.805" v="1525"/>
        <pc:sldMkLst>
          <pc:docMk/>
          <pc:sldMk cId="3104614270" sldId="558"/>
        </pc:sldMkLst>
      </pc:sldChg>
      <pc:sldChg chg="modSp add del mod">
        <pc:chgData name="Purdon, Orla" userId="f83a5aba-9d64-461a-abc4-2ffd6e6701ff" providerId="ADAL" clId="{DD6F0B77-F65B-4331-A6E7-828C3C54CD3B}" dt="2023-05-10T12:47:22.734" v="1640" actId="47"/>
        <pc:sldMkLst>
          <pc:docMk/>
          <pc:sldMk cId="3466994392" sldId="558"/>
        </pc:sldMkLst>
        <pc:spChg chg="mod">
          <ac:chgData name="Purdon, Orla" userId="f83a5aba-9d64-461a-abc4-2ffd6e6701ff" providerId="ADAL" clId="{DD6F0B77-F65B-4331-A6E7-828C3C54CD3B}" dt="2023-05-10T12:47:03.376" v="1638" actId="1076"/>
          <ac:spMkLst>
            <pc:docMk/>
            <pc:sldMk cId="3466994392" sldId="558"/>
            <ac:spMk id="5" creationId="{F6A37A33-B9B7-93F3-E1A5-D9B8CB356113}"/>
          </ac:spMkLst>
        </pc:spChg>
        <pc:spChg chg="mod">
          <ac:chgData name="Purdon, Orla" userId="f83a5aba-9d64-461a-abc4-2ffd6e6701ff" providerId="ADAL" clId="{DD6F0B77-F65B-4331-A6E7-828C3C54CD3B}" dt="2023-05-10T12:47:05.894" v="1639" actId="1076"/>
          <ac:spMkLst>
            <pc:docMk/>
            <pc:sldMk cId="3466994392" sldId="558"/>
            <ac:spMk id="6" creationId="{2491BE5B-6ECC-627B-3F93-F40F92856858}"/>
          </ac:spMkLst>
        </pc:spChg>
      </pc:sldChg>
      <pc:sldChg chg="addSp delSp modSp add mod addAnim delAnim modNotesTx">
        <pc:chgData name="Purdon, Orla" userId="f83a5aba-9d64-461a-abc4-2ffd6e6701ff" providerId="ADAL" clId="{DD6F0B77-F65B-4331-A6E7-828C3C54CD3B}" dt="2023-05-10T12:49:47.919" v="1652" actId="1076"/>
        <pc:sldMkLst>
          <pc:docMk/>
          <pc:sldMk cId="2497187500" sldId="559"/>
        </pc:sldMkLst>
        <pc:spChg chg="del mod">
          <ac:chgData name="Purdon, Orla" userId="f83a5aba-9d64-461a-abc4-2ffd6e6701ff" providerId="ADAL" clId="{DD6F0B77-F65B-4331-A6E7-828C3C54CD3B}" dt="2023-05-10T12:47:31.562" v="1643" actId="478"/>
          <ac:spMkLst>
            <pc:docMk/>
            <pc:sldMk cId="2497187500" sldId="559"/>
            <ac:spMk id="2" creationId="{64DD486C-1FB6-4E98-06E0-EB73D60B19A3}"/>
          </ac:spMkLst>
        </pc:spChg>
        <pc:spChg chg="del">
          <ac:chgData name="Purdon, Orla" userId="f83a5aba-9d64-461a-abc4-2ffd6e6701ff" providerId="ADAL" clId="{DD6F0B77-F65B-4331-A6E7-828C3C54CD3B}" dt="2023-05-10T12:47:27.122" v="1641" actId="478"/>
          <ac:spMkLst>
            <pc:docMk/>
            <pc:sldMk cId="2497187500" sldId="559"/>
            <ac:spMk id="5" creationId="{EDB71753-F7D9-F584-E311-88F71BC80E53}"/>
          </ac:spMkLst>
        </pc:spChg>
        <pc:spChg chg="add mod">
          <ac:chgData name="Purdon, Orla" userId="f83a5aba-9d64-461a-abc4-2ffd6e6701ff" providerId="ADAL" clId="{DD6F0B77-F65B-4331-A6E7-828C3C54CD3B}" dt="2023-05-10T12:49:06.462" v="1649" actId="1076"/>
          <ac:spMkLst>
            <pc:docMk/>
            <pc:sldMk cId="2497187500" sldId="559"/>
            <ac:spMk id="6" creationId="{888F3C71-088D-747B-8CF8-4F75130EA8CC}"/>
          </ac:spMkLst>
        </pc:spChg>
        <pc:spChg chg="add del mod">
          <ac:chgData name="Purdon, Orla" userId="f83a5aba-9d64-461a-abc4-2ffd6e6701ff" providerId="ADAL" clId="{DD6F0B77-F65B-4331-A6E7-828C3C54CD3B}" dt="2023-05-10T12:48:42.019" v="1647" actId="478"/>
          <ac:spMkLst>
            <pc:docMk/>
            <pc:sldMk cId="2497187500" sldId="559"/>
            <ac:spMk id="8" creationId="{DC08AC00-5B58-FCB5-0B3E-70429EE6FE95}"/>
          </ac:spMkLst>
        </pc:spChg>
        <pc:picChg chg="add del mod">
          <ac:chgData name="Purdon, Orla" userId="f83a5aba-9d64-461a-abc4-2ffd6e6701ff" providerId="ADAL" clId="{DD6F0B77-F65B-4331-A6E7-828C3C54CD3B}" dt="2023-05-10T12:49:47.919" v="1652" actId="1076"/>
          <ac:picMkLst>
            <pc:docMk/>
            <pc:sldMk cId="2497187500" sldId="559"/>
            <ac:picMk id="4" creationId="{9CF5A887-6D29-6235-1901-6F413B6A8528}"/>
          </ac:picMkLst>
        </pc:picChg>
      </pc:sldChg>
      <pc:sldChg chg="add del">
        <pc:chgData name="Purdon, Orla" userId="f83a5aba-9d64-461a-abc4-2ffd6e6701ff" providerId="ADAL" clId="{DD6F0B77-F65B-4331-A6E7-828C3C54CD3B}" dt="2023-05-10T12:35:23.805" v="1525"/>
        <pc:sldMkLst>
          <pc:docMk/>
          <pc:sldMk cId="3466994392" sldId="559"/>
        </pc:sldMkLst>
      </pc:sldChg>
      <pc:sldMasterChg chg="add addSldLayout">
        <pc:chgData name="Purdon, Orla" userId="f83a5aba-9d64-461a-abc4-2ffd6e6701ff" providerId="ADAL" clId="{DD6F0B77-F65B-4331-A6E7-828C3C54CD3B}" dt="2023-05-10T12:36:04.972" v="1534" actId="27028"/>
        <pc:sldMasterMkLst>
          <pc:docMk/>
          <pc:sldMasterMk cId="731398346" sldId="2147483648"/>
        </pc:sldMasterMkLst>
        <pc:sldLayoutChg chg="add">
          <pc:chgData name="Purdon, Orla" userId="f83a5aba-9d64-461a-abc4-2ffd6e6701ff" providerId="ADAL" clId="{DD6F0B77-F65B-4331-A6E7-828C3C54CD3B}" dt="2023-05-10T12:36:04.972" v="1534" actId="27028"/>
          <pc:sldLayoutMkLst>
            <pc:docMk/>
            <pc:sldMasterMk cId="731398346" sldId="2147483648"/>
            <pc:sldLayoutMk cId="4238706651" sldId="2147483650"/>
          </pc:sldLayoutMkLst>
        </pc:sldLayoutChg>
        <pc:sldLayoutChg chg="add">
          <pc:chgData name="Purdon, Orla" userId="f83a5aba-9d64-461a-abc4-2ffd6e6701ff" providerId="ADAL" clId="{DD6F0B77-F65B-4331-A6E7-828C3C54CD3B}" dt="2023-05-10T12:35:58.649" v="1526" actId="27028"/>
          <pc:sldLayoutMkLst>
            <pc:docMk/>
            <pc:sldMasterMk cId="731398346" sldId="2147483648"/>
            <pc:sldLayoutMk cId="1164983451" sldId="2147483652"/>
          </pc:sldLayoutMkLst>
        </pc:sldLayoutChg>
        <pc:sldLayoutChg chg="add">
          <pc:chgData name="Purdon, Orla" userId="f83a5aba-9d64-461a-abc4-2ffd6e6701ff" providerId="ADAL" clId="{DD6F0B77-F65B-4331-A6E7-828C3C54CD3B}" dt="2023-05-10T12:36:01.200" v="1528" actId="27028"/>
          <pc:sldLayoutMkLst>
            <pc:docMk/>
            <pc:sldMasterMk cId="731398346" sldId="2147483648"/>
            <pc:sldLayoutMk cId="1842479571" sldId="2147483655"/>
          </pc:sldLayoutMkLst>
        </pc:sldLayoutChg>
      </pc:sldMasterChg>
      <pc:sldMasterChg chg="replId modSldLayout">
        <pc:chgData name="Purdon, Orla" userId="f83a5aba-9d64-461a-abc4-2ffd6e6701ff" providerId="ADAL" clId="{DD6F0B77-F65B-4331-A6E7-828C3C54CD3B}" dt="2023-05-10T12:36:04.972" v="1534" actId="27028"/>
        <pc:sldMasterMkLst>
          <pc:docMk/>
          <pc:sldMasterMk cId="859595546" sldId="2147483660"/>
        </pc:sldMasterMkLst>
        <pc:sldLayoutChg chg="replId">
          <pc:chgData name="Purdon, Orla" userId="f83a5aba-9d64-461a-abc4-2ffd6e6701ff" providerId="ADAL" clId="{DD6F0B77-F65B-4331-A6E7-828C3C54CD3B}" dt="2023-05-10T12:35:58.649" v="1526" actId="27028"/>
          <pc:sldLayoutMkLst>
            <pc:docMk/>
            <pc:sldMasterMk cId="859595546" sldId="2147483660"/>
            <pc:sldLayoutMk cId="1770104011" sldId="2147483661"/>
          </pc:sldLayoutMkLst>
        </pc:sldLayoutChg>
        <pc:sldLayoutChg chg="replId">
          <pc:chgData name="Purdon, Orla" userId="f83a5aba-9d64-461a-abc4-2ffd6e6701ff" providerId="ADAL" clId="{DD6F0B77-F65B-4331-A6E7-828C3C54CD3B}" dt="2023-05-10T12:36:01.200" v="1528" actId="27028"/>
          <pc:sldLayoutMkLst>
            <pc:docMk/>
            <pc:sldMasterMk cId="859595546" sldId="2147483660"/>
            <pc:sldLayoutMk cId="2903669696" sldId="2147483662"/>
          </pc:sldLayoutMkLst>
        </pc:sldLayoutChg>
        <pc:sldLayoutChg chg="replId">
          <pc:chgData name="Purdon, Orla" userId="f83a5aba-9d64-461a-abc4-2ffd6e6701ff" providerId="ADAL" clId="{DD6F0B77-F65B-4331-A6E7-828C3C54CD3B}" dt="2023-05-10T12:36:04.972" v="1534" actId="27028"/>
          <pc:sldLayoutMkLst>
            <pc:docMk/>
            <pc:sldMasterMk cId="859595546" sldId="2147483660"/>
            <pc:sldLayoutMk cId="239971520" sldId="2147483663"/>
          </pc:sldLayoutMkLst>
        </pc:sldLayoutChg>
      </pc:sldMasterChg>
    </pc:docChg>
  </pc:docChgLst>
  <pc:docChgLst>
    <pc:chgData name="Abbott, Jayne" userId="S::jayne.abbott@barnet.gov.uk::d58df194-8127-41ba-bc9d-b8e529ba178b" providerId="AD" clId="Web-{FC7BBA20-0E50-4245-AB6C-8FCEFF554959}"/>
    <pc:docChg chg="modSld sldOrd">
      <pc:chgData name="Abbott, Jayne" userId="S::jayne.abbott@barnet.gov.uk::d58df194-8127-41ba-bc9d-b8e529ba178b" providerId="AD" clId="Web-{FC7BBA20-0E50-4245-AB6C-8FCEFF554959}" dt="2023-06-30T12:01:16.969" v="12" actId="1076"/>
      <pc:docMkLst>
        <pc:docMk/>
      </pc:docMkLst>
      <pc:sldChg chg="addSp modSp ord">
        <pc:chgData name="Abbott, Jayne" userId="S::jayne.abbott@barnet.gov.uk::d58df194-8127-41ba-bc9d-b8e529ba178b" providerId="AD" clId="Web-{FC7BBA20-0E50-4245-AB6C-8FCEFF554959}" dt="2023-06-30T12:01:16.969" v="12" actId="1076"/>
        <pc:sldMkLst>
          <pc:docMk/>
          <pc:sldMk cId="3122978736" sldId="560"/>
        </pc:sldMkLst>
        <pc:spChg chg="add mod">
          <ac:chgData name="Abbott, Jayne" userId="S::jayne.abbott@barnet.gov.uk::d58df194-8127-41ba-bc9d-b8e529ba178b" providerId="AD" clId="Web-{FC7BBA20-0E50-4245-AB6C-8FCEFF554959}" dt="2023-06-30T12:01:16.969" v="12" actId="1076"/>
          <ac:spMkLst>
            <pc:docMk/>
            <pc:sldMk cId="3122978736" sldId="560"/>
            <ac:spMk id="2" creationId="{E1FAF578-ABB6-9746-C1D4-BDD51569B9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9CD78-DB76-429D-B936-6970B9F99A14}"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2798E-8F4E-498E-A7F5-213511634D9F}" type="slidenum">
              <a:rPr lang="en-GB" smtClean="0"/>
              <a:t>‹#›</a:t>
            </a:fld>
            <a:endParaRPr lang="en-GB"/>
          </a:p>
        </p:txBody>
      </p:sp>
    </p:spTree>
    <p:extLst>
      <p:ext uri="{BB962C8B-B14F-4D97-AF65-F5344CB8AC3E}">
        <p14:creationId xmlns:p14="http://schemas.microsoft.com/office/powerpoint/2010/main" val="34622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bMLsj6A_9uo&amp;t=3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We want digital resilience to be considered as part of a whole school approach to mental health &amp; wellbeing</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9D184-4D6B-4DE8-A0BB-9BA9F58F625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36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 ‘Generation Verified’. Explores From identity to pressure for perfection, popularity, and the desire for likes, this is a short film explores young people’s experiences of the online world and how they cope with the unique generational challenges that they face.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Calibri" panose="020F0502020204030204" pitchFamily="34" charset="0"/>
              </a:rPr>
              <a:t>Co produced group of young Barnet creatives, who experienced all aspects of scriptwriting, acting, film making and directing</a:t>
            </a:r>
            <a:endParaRPr lang="en-GB" dirty="0"/>
          </a:p>
        </p:txBody>
      </p:sp>
      <p:sp>
        <p:nvSpPr>
          <p:cNvPr id="4" name="Slide Number Placeholder 3"/>
          <p:cNvSpPr>
            <a:spLocks noGrp="1"/>
          </p:cNvSpPr>
          <p:nvPr>
            <p:ph type="sldNum" sz="quarter" idx="5"/>
          </p:nvPr>
        </p:nvSpPr>
        <p:spPr/>
        <p:txBody>
          <a:bodyPr/>
          <a:lstStyle/>
          <a:p>
            <a:fld id="{CE09D184-4D6B-4DE8-A0BB-9BA9F58F6250}" type="slidenum">
              <a:rPr lang="en-GB" smtClean="0"/>
              <a:t>11</a:t>
            </a:fld>
            <a:endParaRPr lang="en-GB"/>
          </a:p>
        </p:txBody>
      </p:sp>
    </p:spTree>
    <p:extLst>
      <p:ext uri="{BB962C8B-B14F-4D97-AF65-F5344CB8AC3E}">
        <p14:creationId xmlns:p14="http://schemas.microsoft.com/office/powerpoint/2010/main" val="174680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hlinkClick r:id="rId3"/>
              </a:rPr>
              <a:t>(9) Generation Verified: A film Led By Barnet Young Voices - YouTube</a:t>
            </a:r>
            <a:endParaRPr lang="en-GB" dirty="0"/>
          </a:p>
        </p:txBody>
      </p:sp>
      <p:sp>
        <p:nvSpPr>
          <p:cNvPr id="4" name="Slide Number Placeholder 3"/>
          <p:cNvSpPr>
            <a:spLocks noGrp="1"/>
          </p:cNvSpPr>
          <p:nvPr>
            <p:ph type="sldNum" sz="quarter" idx="5"/>
          </p:nvPr>
        </p:nvSpPr>
        <p:spPr/>
        <p:txBody>
          <a:bodyPr/>
          <a:lstStyle/>
          <a:p>
            <a:fld id="{CE09D184-4D6B-4DE8-A0BB-9BA9F58F6250}" type="slidenum">
              <a:rPr lang="en-GB" smtClean="0"/>
              <a:t>12</a:t>
            </a:fld>
            <a:endParaRPr lang="en-GB"/>
          </a:p>
        </p:txBody>
      </p:sp>
    </p:spTree>
    <p:extLst>
      <p:ext uri="{BB962C8B-B14F-4D97-AF65-F5344CB8AC3E}">
        <p14:creationId xmlns:p14="http://schemas.microsoft.com/office/powerpoint/2010/main" val="96174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We wanted to create some resource packs which would support conversations with parents, young people and teachers after viewing the film. In these links contains lesson plans, advice and guidance for topics that feature in the film. </a:t>
            </a:r>
          </a:p>
          <a:p>
            <a:endParaRPr lang="en-GB" dirty="0"/>
          </a:p>
          <a:p>
            <a:r>
              <a:rPr lang="en-GB" dirty="0"/>
              <a:t>Youth realities ran focus groups with a group of parents, teachers and young people individually for their opinions and improvements to the resource packs we created. The top image is what they looked like before, and the bottom image shows the changes after the focus group feedback. These are still currently being worked on but should be ready over the next few weeks.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E09D184-4D6B-4DE8-A0BB-9BA9F58F6250}" type="slidenum">
              <a:rPr lang="en-GB" smtClean="0"/>
              <a:t>13</a:t>
            </a:fld>
            <a:endParaRPr lang="en-GB"/>
          </a:p>
        </p:txBody>
      </p:sp>
    </p:spTree>
    <p:extLst>
      <p:ext uri="{BB962C8B-B14F-4D97-AF65-F5344CB8AC3E}">
        <p14:creationId xmlns:p14="http://schemas.microsoft.com/office/powerpoint/2010/main" val="183302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The </a:t>
            </a:r>
            <a:r>
              <a:rPr lang="en-GB" b="0" i="0" dirty="0" err="1">
                <a:solidFill>
                  <a:srgbClr val="000000"/>
                </a:solidFill>
                <a:effectLst/>
                <a:latin typeface="Open Sans" panose="020B0606030504020204" pitchFamily="34" charset="0"/>
              </a:rPr>
              <a:t>Childwise</a:t>
            </a:r>
            <a:r>
              <a:rPr lang="en-GB" b="0" i="0" dirty="0">
                <a:solidFill>
                  <a:srgbClr val="000000"/>
                </a:solidFill>
                <a:effectLst/>
                <a:latin typeface="Open Sans" panose="020B0606030504020204" pitchFamily="34" charset="0"/>
              </a:rPr>
              <a:t> monitoring report is a comprehensive annual report focused on children and young people's </a:t>
            </a:r>
            <a:r>
              <a:rPr lang="en-GB" b="1" i="0" dirty="0">
                <a:solidFill>
                  <a:srgbClr val="000000"/>
                </a:solidFill>
                <a:effectLst/>
                <a:latin typeface="Open Sans" panose="020B0606030504020204" pitchFamily="34" charset="0"/>
              </a:rPr>
              <a:t>media consumption</a:t>
            </a:r>
            <a:r>
              <a:rPr lang="en-GB" b="0" i="0" dirty="0">
                <a:solidFill>
                  <a:srgbClr val="000000"/>
                </a:solidFill>
                <a:effectLst/>
                <a:latin typeface="Open Sans" panose="020B0606030504020204" pitchFamily="34" charset="0"/>
              </a:rPr>
              <a:t>, </a:t>
            </a:r>
            <a:r>
              <a:rPr lang="en-GB" b="1" i="0" dirty="0">
                <a:solidFill>
                  <a:srgbClr val="000000"/>
                </a:solidFill>
                <a:effectLst/>
                <a:latin typeface="Open Sans" panose="020B0606030504020204" pitchFamily="34" charset="0"/>
              </a:rPr>
              <a:t>purchasing habits</a:t>
            </a:r>
            <a:r>
              <a:rPr lang="en-GB" b="0" i="0" dirty="0">
                <a:solidFill>
                  <a:srgbClr val="000000"/>
                </a:solidFill>
                <a:effectLst/>
                <a:latin typeface="Open Sans" panose="020B0606030504020204" pitchFamily="34" charset="0"/>
              </a:rPr>
              <a:t>, </a:t>
            </a:r>
            <a:r>
              <a:rPr lang="en-GB" b="1" i="0" dirty="0">
                <a:solidFill>
                  <a:srgbClr val="000000"/>
                </a:solidFill>
                <a:effectLst/>
                <a:latin typeface="Open Sans" panose="020B0606030504020204" pitchFamily="34" charset="0"/>
              </a:rPr>
              <a:t>attitudes and activities</a:t>
            </a:r>
            <a:r>
              <a:rPr lang="en-GB" b="0" i="0" dirty="0">
                <a:solidFill>
                  <a:srgbClr val="000000"/>
                </a:solidFill>
                <a:effectLst/>
                <a:latin typeface="Open Sans" panose="020B0606030504020204" pitchFamily="34" charset="0"/>
              </a:rPr>
              <a:t>.</a:t>
            </a:r>
            <a:br>
              <a:rPr lang="en-GB" dirty="0"/>
            </a:br>
            <a:r>
              <a:rPr lang="en-GB" b="0" i="0" dirty="0">
                <a:solidFill>
                  <a:srgbClr val="000000"/>
                </a:solidFill>
                <a:effectLst/>
                <a:latin typeface="Open Sans" panose="020B0606030504020204" pitchFamily="34" charset="0"/>
              </a:rPr>
              <a:t>More than </a:t>
            </a:r>
            <a:r>
              <a:rPr lang="en-GB" b="1" i="0" dirty="0">
                <a:solidFill>
                  <a:srgbClr val="000000"/>
                </a:solidFill>
                <a:effectLst/>
                <a:latin typeface="Open Sans" panose="020B0606030504020204" pitchFamily="34" charset="0"/>
              </a:rPr>
              <a:t>2000 </a:t>
            </a:r>
            <a:r>
              <a:rPr lang="en-GB" b="1" i="0">
                <a:solidFill>
                  <a:srgbClr val="000000"/>
                </a:solidFill>
                <a:effectLst/>
                <a:latin typeface="Open Sans" panose="020B0606030504020204" pitchFamily="34" charset="0"/>
              </a:rPr>
              <a:t>children in </a:t>
            </a:r>
            <a:r>
              <a:rPr lang="en-GB" b="1" i="0" dirty="0">
                <a:solidFill>
                  <a:srgbClr val="000000"/>
                </a:solidFill>
                <a:effectLst/>
                <a:latin typeface="Open Sans" panose="020B0606030504020204" pitchFamily="34" charset="0"/>
              </a:rPr>
              <a:t>schools across the UK</a:t>
            </a:r>
            <a:r>
              <a:rPr lang="en-GB" b="0" i="0" dirty="0">
                <a:solidFill>
                  <a:srgbClr val="000000"/>
                </a:solidFill>
                <a:effectLst/>
                <a:latin typeface="Open Sans" panose="020B0606030504020204" pitchFamily="34" charset="0"/>
              </a:rPr>
              <a:t> complete the survey.</a:t>
            </a:r>
            <a:endParaRPr lang="en-GB" b="1" dirty="0"/>
          </a:p>
        </p:txBody>
      </p:sp>
      <p:sp>
        <p:nvSpPr>
          <p:cNvPr id="4" name="Slide Number Placeholder 3"/>
          <p:cNvSpPr>
            <a:spLocks noGrp="1"/>
          </p:cNvSpPr>
          <p:nvPr>
            <p:ph type="sldNum" sz="quarter" idx="5"/>
          </p:nvPr>
        </p:nvSpPr>
        <p:spPr/>
        <p:txBody>
          <a:bodyPr/>
          <a:lstStyle/>
          <a:p>
            <a:fld id="{CE09D184-4D6B-4DE8-A0BB-9BA9F58F6250}" type="slidenum">
              <a:rPr lang="en-GB" smtClean="0"/>
              <a:t>3</a:t>
            </a:fld>
            <a:endParaRPr lang="en-GB"/>
          </a:p>
        </p:txBody>
      </p:sp>
    </p:spTree>
    <p:extLst>
      <p:ext uri="{BB962C8B-B14F-4D97-AF65-F5344CB8AC3E}">
        <p14:creationId xmlns:p14="http://schemas.microsoft.com/office/powerpoint/2010/main" val="276029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children surveyed, the average time spent online was 3.6hours per day – this increased with age with teenagers spending around 4hours online. </a:t>
            </a:r>
          </a:p>
          <a:p>
            <a:endParaRPr lang="en-GB" dirty="0"/>
          </a:p>
          <a:p>
            <a:r>
              <a:rPr lang="en-GB" dirty="0"/>
              <a:t>Accessing technology is not a problem for young people – 94% have a computer at home, 86% have their own computer</a:t>
            </a:r>
          </a:p>
        </p:txBody>
      </p:sp>
      <p:sp>
        <p:nvSpPr>
          <p:cNvPr id="4" name="Slide Number Placeholder 3"/>
          <p:cNvSpPr>
            <a:spLocks noGrp="1"/>
          </p:cNvSpPr>
          <p:nvPr>
            <p:ph type="sldNum" sz="quarter" idx="5"/>
          </p:nvPr>
        </p:nvSpPr>
        <p:spPr/>
        <p:txBody>
          <a:bodyPr/>
          <a:lstStyle/>
          <a:p>
            <a:fld id="{CD82798E-8F4E-498E-A7F5-213511634D9F}" type="slidenum">
              <a:rPr lang="en-GB" smtClean="0"/>
              <a:t>4</a:t>
            </a:fld>
            <a:endParaRPr lang="en-GB"/>
          </a:p>
        </p:txBody>
      </p:sp>
    </p:spTree>
    <p:extLst>
      <p:ext uri="{BB962C8B-B14F-4D97-AF65-F5344CB8AC3E}">
        <p14:creationId xmlns:p14="http://schemas.microsoft.com/office/powerpoint/2010/main" val="354945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We know that young people love watching videos online. </a:t>
            </a:r>
            <a:r>
              <a:rPr lang="en-GB" noProof="0" dirty="0" err="1"/>
              <a:t>Tiktok</a:t>
            </a:r>
            <a:r>
              <a:rPr lang="en-GB" noProof="0" dirty="0"/>
              <a:t> has replaced YouTube as their favourite app for the first time in 10 years. Around half of young people use </a:t>
            </a:r>
            <a:r>
              <a:rPr lang="en-GB" noProof="0" dirty="0" err="1"/>
              <a:t>tiktok</a:t>
            </a:r>
            <a:r>
              <a:rPr lang="en-GB" noProof="0" dirty="0"/>
              <a:t> and </a:t>
            </a:r>
            <a:r>
              <a:rPr lang="en-GB" noProof="0" dirty="0" err="1"/>
              <a:t>youtube</a:t>
            </a:r>
            <a:r>
              <a:rPr lang="en-GB" noProof="0" dirty="0"/>
              <a:t> everyday. </a:t>
            </a:r>
          </a:p>
        </p:txBody>
      </p:sp>
      <p:sp>
        <p:nvSpPr>
          <p:cNvPr id="4" name="Slide Number Placeholder 3"/>
          <p:cNvSpPr>
            <a:spLocks noGrp="1"/>
          </p:cNvSpPr>
          <p:nvPr>
            <p:ph type="sldNum" sz="quarter" idx="5"/>
          </p:nvPr>
        </p:nvSpPr>
        <p:spPr/>
        <p:txBody>
          <a:bodyPr/>
          <a:lstStyle/>
          <a:p>
            <a:fld id="{CD82798E-8F4E-498E-A7F5-213511634D9F}" type="slidenum">
              <a:rPr lang="en-GB" smtClean="0"/>
              <a:t>5</a:t>
            </a:fld>
            <a:endParaRPr lang="en-GB"/>
          </a:p>
        </p:txBody>
      </p:sp>
    </p:spTree>
    <p:extLst>
      <p:ext uri="{BB962C8B-B14F-4D97-AF65-F5344CB8AC3E}">
        <p14:creationId xmlns:p14="http://schemas.microsoft.com/office/powerpoint/2010/main" val="338487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Surprisingly mobile phones are the most used device or gaming. 77% of young people have a games console at home and around 70% have their own. Boys spend more time on average using games consoles than girls. </a:t>
            </a:r>
          </a:p>
        </p:txBody>
      </p:sp>
      <p:sp>
        <p:nvSpPr>
          <p:cNvPr id="4" name="Slide Number Placeholder 3"/>
          <p:cNvSpPr>
            <a:spLocks noGrp="1"/>
          </p:cNvSpPr>
          <p:nvPr>
            <p:ph type="sldNum" sz="quarter" idx="5"/>
          </p:nvPr>
        </p:nvSpPr>
        <p:spPr/>
        <p:txBody>
          <a:bodyPr/>
          <a:lstStyle/>
          <a:p>
            <a:fld id="{CD82798E-8F4E-498E-A7F5-213511634D9F}" type="slidenum">
              <a:rPr lang="en-GB" smtClean="0"/>
              <a:t>6</a:t>
            </a:fld>
            <a:endParaRPr lang="en-GB"/>
          </a:p>
        </p:txBody>
      </p:sp>
    </p:spTree>
    <p:extLst>
      <p:ext uri="{BB962C8B-B14F-4D97-AF65-F5344CB8AC3E}">
        <p14:creationId xmlns:p14="http://schemas.microsoft.com/office/powerpoint/2010/main" val="168610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70% of children and young people have their own mobile phone, spending on average 3.9 hours per day on mobiles. Over 60% have access to their phone at all times. </a:t>
            </a:r>
          </a:p>
          <a:p>
            <a:endParaRPr lang="en-GB" dirty="0"/>
          </a:p>
          <a:p>
            <a:r>
              <a:rPr lang="en-GB" dirty="0"/>
              <a:t>43% young people from the age of 9 say they cannot live without their mobile phone. </a:t>
            </a:r>
          </a:p>
        </p:txBody>
      </p:sp>
      <p:sp>
        <p:nvSpPr>
          <p:cNvPr id="4" name="Slide Number Placeholder 3"/>
          <p:cNvSpPr>
            <a:spLocks noGrp="1"/>
          </p:cNvSpPr>
          <p:nvPr>
            <p:ph type="sldNum" sz="quarter" idx="5"/>
          </p:nvPr>
        </p:nvSpPr>
        <p:spPr/>
        <p:txBody>
          <a:bodyPr/>
          <a:lstStyle/>
          <a:p>
            <a:fld id="{CD82798E-8F4E-498E-A7F5-213511634D9F}" type="slidenum">
              <a:rPr lang="en-GB" smtClean="0"/>
              <a:t>7</a:t>
            </a:fld>
            <a:endParaRPr lang="en-GB"/>
          </a:p>
        </p:txBody>
      </p:sp>
    </p:spTree>
    <p:extLst>
      <p:ext uri="{BB962C8B-B14F-4D97-AF65-F5344CB8AC3E}">
        <p14:creationId xmlns:p14="http://schemas.microsoft.com/office/powerpoint/2010/main" val="10290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summary and breakdown in terms of ages and usage. </a:t>
            </a:r>
          </a:p>
          <a:p>
            <a:endParaRPr lang="en-GB" dirty="0"/>
          </a:p>
          <a:p>
            <a:r>
              <a:rPr lang="en-GB" dirty="0"/>
              <a:t>Not all activities increase with age. </a:t>
            </a:r>
          </a:p>
        </p:txBody>
      </p:sp>
      <p:sp>
        <p:nvSpPr>
          <p:cNvPr id="4" name="Slide Number Placeholder 3"/>
          <p:cNvSpPr>
            <a:spLocks noGrp="1"/>
          </p:cNvSpPr>
          <p:nvPr>
            <p:ph type="sldNum" sz="quarter" idx="5"/>
          </p:nvPr>
        </p:nvSpPr>
        <p:spPr/>
        <p:txBody>
          <a:bodyPr/>
          <a:lstStyle/>
          <a:p>
            <a:fld id="{CD82798E-8F4E-498E-A7F5-213511634D9F}" type="slidenum">
              <a:rPr lang="en-GB" smtClean="0"/>
              <a:t>8</a:t>
            </a:fld>
            <a:endParaRPr lang="en-GB"/>
          </a:p>
        </p:txBody>
      </p:sp>
    </p:spTree>
    <p:extLst>
      <p:ext uri="{BB962C8B-B14F-4D97-AF65-F5344CB8AC3E}">
        <p14:creationId xmlns:p14="http://schemas.microsoft.com/office/powerpoint/2010/main" val="344702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Gaming reduced likely due to the return of more ‘normal’ post-pandemic usage. </a:t>
            </a:r>
          </a:p>
          <a:p>
            <a:r>
              <a:rPr lang="en-GB" dirty="0"/>
              <a:t>Most common equipment for gaming is phones </a:t>
            </a:r>
          </a:p>
        </p:txBody>
      </p:sp>
      <p:sp>
        <p:nvSpPr>
          <p:cNvPr id="4" name="Slide Number Placeholder 3"/>
          <p:cNvSpPr>
            <a:spLocks noGrp="1"/>
          </p:cNvSpPr>
          <p:nvPr>
            <p:ph type="sldNum" sz="quarter" idx="5"/>
          </p:nvPr>
        </p:nvSpPr>
        <p:spPr/>
        <p:txBody>
          <a:bodyPr/>
          <a:lstStyle/>
          <a:p>
            <a:fld id="{CE09D184-4D6B-4DE8-A0BB-9BA9F58F6250}" type="slidenum">
              <a:rPr lang="en-GB" smtClean="0"/>
              <a:t>9</a:t>
            </a:fld>
            <a:endParaRPr lang="en-GB" dirty="0"/>
          </a:p>
        </p:txBody>
      </p:sp>
    </p:spTree>
    <p:extLst>
      <p:ext uri="{BB962C8B-B14F-4D97-AF65-F5344CB8AC3E}">
        <p14:creationId xmlns:p14="http://schemas.microsoft.com/office/powerpoint/2010/main" val="16688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Commissioned Youth Realities   </a:t>
            </a:r>
            <a:r>
              <a:rPr lang="en-GB" dirty="0"/>
              <a:t>Most young people used their phone and watched TV daily.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91% of young people surveyed felt more connected to people via technology than offline.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young people were honest that on occasions, checking their Instagram, snapchat and other social medias were the highlights of their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Young people are aware of potential risks but also realise that more advice is needed to safely navigate the online world.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9D184-4D6B-4DE8-A0BB-9BA9F58F625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9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EE98-24C3-3E57-A851-21C6E60CA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7C6602-7A80-2698-3EF0-DED9732605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15D793-A171-F77D-35D5-B5CE7B531E6E}"/>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5" name="Footer Placeholder 4">
            <a:extLst>
              <a:ext uri="{FF2B5EF4-FFF2-40B4-BE49-F238E27FC236}">
                <a16:creationId xmlns:a16="http://schemas.microsoft.com/office/drawing/2014/main" id="{C2CB7E1B-6C56-9446-472D-6A3E1B0CE3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7EE9C-D419-8B55-5D0F-E8167ADCD55B}"/>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17366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BF96-24C5-2CF3-D6CF-BF04BC1618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C16912-7724-0028-9417-1944AC507E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A54AC2-9252-DC55-5C54-0F97D830AAB2}"/>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5" name="Footer Placeholder 4">
            <a:extLst>
              <a:ext uri="{FF2B5EF4-FFF2-40B4-BE49-F238E27FC236}">
                <a16:creationId xmlns:a16="http://schemas.microsoft.com/office/drawing/2014/main" id="{46487E4A-392D-2601-972A-6A6067424D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0B7F2-7BD6-FA1D-D911-D33177B0C61F}"/>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276713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1A1D11-F490-7DCD-0202-2F05AC9C7E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1EA585-4B62-D422-CAE6-548A5D68CB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0BDD4F-9885-05F5-9430-5BA6A321B250}"/>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5" name="Footer Placeholder 4">
            <a:extLst>
              <a:ext uri="{FF2B5EF4-FFF2-40B4-BE49-F238E27FC236}">
                <a16:creationId xmlns:a16="http://schemas.microsoft.com/office/drawing/2014/main" id="{08A2BFC7-E0A5-44C4-0C43-2B0F7E943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B32CDE-DAF3-672E-5A58-EBBBF0FE9326}"/>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264367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865AC0-4FBB-45F3-AE72-91097372A749}" type="datetimeFigureOut">
              <a:rPr lang="en-GB" smtClean="0"/>
              <a:t>04/07/2023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30268B-7821-4936-B0E7-CDABDF0CEE1A}" type="slidenum">
              <a:rPr lang="en-GB" smtClean="0"/>
              <a:t>‹#›</a:t>
            </a:fld>
            <a:endParaRPr lang="en-GB"/>
          </a:p>
        </p:txBody>
      </p:sp>
    </p:spTree>
    <p:extLst>
      <p:ext uri="{BB962C8B-B14F-4D97-AF65-F5344CB8AC3E}">
        <p14:creationId xmlns:p14="http://schemas.microsoft.com/office/powerpoint/2010/main" val="4238706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65AC0-4FBB-45F3-AE72-91097372A749}" type="datetimeFigureOut">
              <a:rPr lang="en-GB" smtClean="0"/>
              <a:t>04/07/2023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30268B-7821-4936-B0E7-CDABDF0CEE1A}" type="slidenum">
              <a:rPr lang="en-GB" smtClean="0"/>
              <a:t>‹#›</a:t>
            </a:fld>
            <a:endParaRPr lang="en-GB"/>
          </a:p>
        </p:txBody>
      </p:sp>
    </p:spTree>
    <p:extLst>
      <p:ext uri="{BB962C8B-B14F-4D97-AF65-F5344CB8AC3E}">
        <p14:creationId xmlns:p14="http://schemas.microsoft.com/office/powerpoint/2010/main" val="1842479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865AC0-4FBB-45F3-AE72-91097372A749}" type="datetimeFigureOut">
              <a:rPr lang="en-GB" smtClean="0"/>
              <a:t>04/07/2023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30268B-7821-4936-B0E7-CDABDF0CEE1A}" type="slidenum">
              <a:rPr lang="en-GB" smtClean="0"/>
              <a:t>‹#›</a:t>
            </a:fld>
            <a:endParaRPr lang="en-GB"/>
          </a:p>
        </p:txBody>
      </p:sp>
    </p:spTree>
    <p:extLst>
      <p:ext uri="{BB962C8B-B14F-4D97-AF65-F5344CB8AC3E}">
        <p14:creationId xmlns:p14="http://schemas.microsoft.com/office/powerpoint/2010/main" val="116498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9A60-D01E-AE1C-D375-125DF24B7E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210E2B-A907-43F0-572B-3717D5421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1E87C3-4625-4029-F2D5-2F259DAA0C3A}"/>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5" name="Footer Placeholder 4">
            <a:extLst>
              <a:ext uri="{FF2B5EF4-FFF2-40B4-BE49-F238E27FC236}">
                <a16:creationId xmlns:a16="http://schemas.microsoft.com/office/drawing/2014/main" id="{8F36B28C-B992-6087-F525-6A85230049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3ACF45-DF76-B68F-EAB1-8BAB597F6B10}"/>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23997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FC804-D9C4-E982-DD26-E6CE05276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16C8F1-A1BF-9CEE-9CD7-0E20AEA7F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723B5-2FED-6BD0-03F6-20E338FC58DE}"/>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5" name="Footer Placeholder 4">
            <a:extLst>
              <a:ext uri="{FF2B5EF4-FFF2-40B4-BE49-F238E27FC236}">
                <a16:creationId xmlns:a16="http://schemas.microsoft.com/office/drawing/2014/main" id="{FEDA39B3-14E6-D071-5E22-9B8AB34192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7404A-0718-3A02-5A4D-75C19745E85B}"/>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124636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5575-07A0-7295-80DB-3577600860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983266-89AA-F634-50B2-C92FE52B11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B52883-B9DC-524A-0E3C-2E63730225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63DCDB-4FC3-9065-D8CD-947D642C703A}"/>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6" name="Footer Placeholder 5">
            <a:extLst>
              <a:ext uri="{FF2B5EF4-FFF2-40B4-BE49-F238E27FC236}">
                <a16:creationId xmlns:a16="http://schemas.microsoft.com/office/drawing/2014/main" id="{0B2F9B20-BD0B-F0FF-E859-BCEEF172D4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D0C765-F54F-D394-B0C8-CED5D03F575B}"/>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177010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C1DC-D462-04CE-DE06-C7A1EC5A2F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7462D3-FEF2-F785-0D14-A8057077D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C244C1-B830-B80A-8F3B-C2CDFA21E9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AC62E5-2A94-F5E8-6843-69780777A5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B06563-0AE3-A506-4E86-6F5A51CB09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CC7A24-EA4E-BDEE-E8ED-4E7C3A5DC2E7}"/>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8" name="Footer Placeholder 7">
            <a:extLst>
              <a:ext uri="{FF2B5EF4-FFF2-40B4-BE49-F238E27FC236}">
                <a16:creationId xmlns:a16="http://schemas.microsoft.com/office/drawing/2014/main" id="{4A5C3DDB-28E8-7680-E45A-F198FD3B31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B05CEC-EF05-06CD-02A2-7948C3324F81}"/>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370880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A58B1-4C13-09B9-483F-F07FA4A43B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1917DD-51C7-D730-2865-02C2E10E4C5F}"/>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4" name="Footer Placeholder 3">
            <a:extLst>
              <a:ext uri="{FF2B5EF4-FFF2-40B4-BE49-F238E27FC236}">
                <a16:creationId xmlns:a16="http://schemas.microsoft.com/office/drawing/2014/main" id="{75BEE18E-339E-9FD6-8331-495B4331F7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61C67-2205-C515-8185-A14C20FA5536}"/>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389354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6235A-0488-7EA2-3137-4C49758C2F10}"/>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3" name="Footer Placeholder 2">
            <a:extLst>
              <a:ext uri="{FF2B5EF4-FFF2-40B4-BE49-F238E27FC236}">
                <a16:creationId xmlns:a16="http://schemas.microsoft.com/office/drawing/2014/main" id="{0C3A54FE-E9ED-AB29-72E2-A8F01E11D9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662A43-C89B-0811-B193-FEC8332DB536}"/>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290366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409C-8DAA-6A4B-6522-0EE384603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D9B2F1-4CE7-A523-FF7F-92D82EE93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2113C3-29D6-1840-076D-684C55FB8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BEC69-420A-F098-0F85-1ACC06DE0A5B}"/>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6" name="Footer Placeholder 5">
            <a:extLst>
              <a:ext uri="{FF2B5EF4-FFF2-40B4-BE49-F238E27FC236}">
                <a16:creationId xmlns:a16="http://schemas.microsoft.com/office/drawing/2014/main" id="{A5D4C4FA-9C4B-E0C5-A2E2-7757B5F180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4E89E-721D-3F75-939F-07760A4BA286}"/>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14143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4C81-9E0B-9B6F-C399-4927A1290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AC8CA0-E793-A3AF-C758-D935A166F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733D93-D66A-A6A9-24E6-AE18BC0A6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81B6FD-84D6-FEB0-368F-2E3290735FE2}"/>
              </a:ext>
            </a:extLst>
          </p:cNvPr>
          <p:cNvSpPr>
            <a:spLocks noGrp="1"/>
          </p:cNvSpPr>
          <p:nvPr>
            <p:ph type="dt" sz="half" idx="10"/>
          </p:nvPr>
        </p:nvSpPr>
        <p:spPr/>
        <p:txBody>
          <a:bodyPr/>
          <a:lstStyle/>
          <a:p>
            <a:fld id="{7703D65C-534C-48E6-9C35-0FCABEA539F3}" type="datetimeFigureOut">
              <a:rPr lang="en-GB" smtClean="0"/>
              <a:t>04/07/2023</a:t>
            </a:fld>
            <a:endParaRPr lang="en-GB"/>
          </a:p>
        </p:txBody>
      </p:sp>
      <p:sp>
        <p:nvSpPr>
          <p:cNvPr id="6" name="Footer Placeholder 5">
            <a:extLst>
              <a:ext uri="{FF2B5EF4-FFF2-40B4-BE49-F238E27FC236}">
                <a16:creationId xmlns:a16="http://schemas.microsoft.com/office/drawing/2014/main" id="{7DA7F6A1-5FE2-0F6E-CF65-CF3AE49884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21456F-540B-31D8-6344-D06503A86481}"/>
              </a:ext>
            </a:extLst>
          </p:cNvPr>
          <p:cNvSpPr>
            <a:spLocks noGrp="1"/>
          </p:cNvSpPr>
          <p:nvPr>
            <p:ph type="sldNum" sz="quarter" idx="12"/>
          </p:nvPr>
        </p:nvSpPr>
        <p:spPr/>
        <p:txBody>
          <a:bodyPr/>
          <a:lstStyle/>
          <a:p>
            <a:fld id="{0F2E26AE-2E5B-40F8-92D1-65FB9F22CADF}" type="slidenum">
              <a:rPr lang="en-GB" smtClean="0"/>
              <a:t>‹#›</a:t>
            </a:fld>
            <a:endParaRPr lang="en-GB"/>
          </a:p>
        </p:txBody>
      </p:sp>
    </p:spTree>
    <p:extLst>
      <p:ext uri="{BB962C8B-B14F-4D97-AF65-F5344CB8AC3E}">
        <p14:creationId xmlns:p14="http://schemas.microsoft.com/office/powerpoint/2010/main" val="117346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09F90-CF65-2739-7365-534E6FBADD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873C2A-8A8B-34D0-9DA8-3FBE7B8EC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C070F1-FC4E-E951-3AF1-461F62BDA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3D65C-534C-48E6-9C35-0FCABEA539F3}" type="datetimeFigureOut">
              <a:rPr lang="en-GB" smtClean="0"/>
              <a:t>04/07/2023</a:t>
            </a:fld>
            <a:endParaRPr lang="en-GB"/>
          </a:p>
        </p:txBody>
      </p:sp>
      <p:sp>
        <p:nvSpPr>
          <p:cNvPr id="5" name="Footer Placeholder 4">
            <a:extLst>
              <a:ext uri="{FF2B5EF4-FFF2-40B4-BE49-F238E27FC236}">
                <a16:creationId xmlns:a16="http://schemas.microsoft.com/office/drawing/2014/main" id="{C9DE7FA2-B8FA-620A-4F20-16DB5B3F6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C8E573-5022-C716-F87E-4B50C2AB7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E26AE-2E5B-40F8-92D1-65FB9F22CADF}" type="slidenum">
              <a:rPr lang="en-GB" smtClean="0"/>
              <a:t>‹#›</a:t>
            </a:fld>
            <a:endParaRPr lang="en-GB"/>
          </a:p>
        </p:txBody>
      </p:sp>
    </p:spTree>
    <p:extLst>
      <p:ext uri="{BB962C8B-B14F-4D97-AF65-F5344CB8AC3E}">
        <p14:creationId xmlns:p14="http://schemas.microsoft.com/office/powerpoint/2010/main" val="85959554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61"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65AC0-4FBB-45F3-AE72-91097372A749}" type="datetimeFigureOut">
              <a:rPr lang="en-GB" smtClean="0"/>
              <a:t>04/07/2023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0268B-7821-4936-B0E7-CDABDF0CEE1A}" type="slidenum">
              <a:rPr lang="en-GB" smtClean="0"/>
              <a:t>‹#›</a:t>
            </a:fld>
            <a:endParaRPr lang="en-GB"/>
          </a:p>
        </p:txBody>
      </p:sp>
    </p:spTree>
    <p:extLst>
      <p:ext uri="{BB962C8B-B14F-4D97-AF65-F5344CB8AC3E}">
        <p14:creationId xmlns:p14="http://schemas.microsoft.com/office/powerpoint/2010/main" val="731398346"/>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2" r:id="rId3"/>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ideo" Target="https://www.youtube.com/embed/bMLsj6A_9uo?start=3&amp;feature=oembed" TargetMode="Externa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creativecommons.org/licenses/by-nd/3.0/" TargetMode="External"/><Relationship Id="rId5" Type="http://schemas.openxmlformats.org/officeDocument/2006/relationships/hyperlink" Target="https://management-datascience.org/articles/14794/"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pexels.com/photo/controller-x1-xbox-one-joystick-7554"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pexels.com/photo/blur-business-cellphone-cellular-telephone-27028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467F378D-A000-47AE-83B2-D9954D8C9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Freeform: Shape 8202">
            <a:extLst>
              <a:ext uri="{FF2B5EF4-FFF2-40B4-BE49-F238E27FC236}">
                <a16:creationId xmlns:a16="http://schemas.microsoft.com/office/drawing/2014/main" id="{48E26863-5660-4928-984A-CA2CFC8F6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647"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05" name="Rectangle 6">
            <a:extLst>
              <a:ext uri="{FF2B5EF4-FFF2-40B4-BE49-F238E27FC236}">
                <a16:creationId xmlns:a16="http://schemas.microsoft.com/office/drawing/2014/main" id="{D7538F2A-6532-4E38-8354-21841BB0B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0065" y="580586"/>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7" name="Freeform: Shape 8206">
            <a:extLst>
              <a:ext uri="{FF2B5EF4-FFF2-40B4-BE49-F238E27FC236}">
                <a16:creationId xmlns:a16="http://schemas.microsoft.com/office/drawing/2014/main" id="{52F31131-35FC-4834-8E62-1D9DA3BE2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4148"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09" name="Freeform: Shape 8208">
            <a:extLst>
              <a:ext uri="{FF2B5EF4-FFF2-40B4-BE49-F238E27FC236}">
                <a16:creationId xmlns:a16="http://schemas.microsoft.com/office/drawing/2014/main" id="{E7AD7F70-85A5-463C-9B1F-3182B60F8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570" y="746626"/>
            <a:ext cx="3511296"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11" name="Rectangle 6">
            <a:extLst>
              <a:ext uri="{FF2B5EF4-FFF2-40B4-BE49-F238E27FC236}">
                <a16:creationId xmlns:a16="http://schemas.microsoft.com/office/drawing/2014/main" id="{E5F002A4-1B0E-473E-AD7B-8346FB83B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22924" y="2300232"/>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213" name="Freeform: Shape 8212">
            <a:extLst>
              <a:ext uri="{FF2B5EF4-FFF2-40B4-BE49-F238E27FC236}">
                <a16:creationId xmlns:a16="http://schemas.microsoft.com/office/drawing/2014/main" id="{13AF7514-9DD7-4ADB-84DF-5D8B61E7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9" y="4298302"/>
            <a:ext cx="12192000" cy="2559698"/>
          </a:xfrm>
          <a:custGeom>
            <a:avLst/>
            <a:gdLst>
              <a:gd name="connsiteX0" fmla="*/ 1462415 w 12192000"/>
              <a:gd name="connsiteY0" fmla="*/ 0 h 2685062"/>
              <a:gd name="connsiteX1" fmla="*/ 1494432 w 12192000"/>
              <a:gd name="connsiteY1" fmla="*/ 2457 h 2685062"/>
              <a:gd name="connsiteX2" fmla="*/ 1523667 w 12192000"/>
              <a:gd name="connsiteY2" fmla="*/ 11778 h 2685062"/>
              <a:gd name="connsiteX3" fmla="*/ 1523067 w 12192000"/>
              <a:gd name="connsiteY3" fmla="*/ 14207 h 2685062"/>
              <a:gd name="connsiteX4" fmla="*/ 1527695 w 12192000"/>
              <a:gd name="connsiteY4" fmla="*/ 15715 h 2685062"/>
              <a:gd name="connsiteX5" fmla="*/ 1532258 w 12192000"/>
              <a:gd name="connsiteY5" fmla="*/ 14518 h 2685062"/>
              <a:gd name="connsiteX6" fmla="*/ 1537796 w 12192000"/>
              <a:gd name="connsiteY6" fmla="*/ 16283 h 2685062"/>
              <a:gd name="connsiteX7" fmla="*/ 1553041 w 12192000"/>
              <a:gd name="connsiteY7" fmla="*/ 20452 h 2685062"/>
              <a:gd name="connsiteX8" fmla="*/ 1557495 w 12192000"/>
              <a:gd name="connsiteY8" fmla="*/ 25861 h 2685062"/>
              <a:gd name="connsiteX9" fmla="*/ 1617448 w 12192000"/>
              <a:gd name="connsiteY9" fmla="*/ 40977 h 2685062"/>
              <a:gd name="connsiteX10" fmla="*/ 1636697 w 12192000"/>
              <a:gd name="connsiteY10" fmla="*/ 39108 h 2685062"/>
              <a:gd name="connsiteX11" fmla="*/ 1657286 w 12192000"/>
              <a:gd name="connsiteY11" fmla="*/ 49000 h 2685062"/>
              <a:gd name="connsiteX12" fmla="*/ 1719191 w 12192000"/>
              <a:gd name="connsiteY12" fmla="*/ 56920 h 2685062"/>
              <a:gd name="connsiteX13" fmla="*/ 1787126 w 12192000"/>
              <a:gd name="connsiteY13" fmla="*/ 71960 h 2685062"/>
              <a:gd name="connsiteX14" fmla="*/ 1834555 w 12192000"/>
              <a:gd name="connsiteY14" fmla="*/ 86590 h 2685062"/>
              <a:gd name="connsiteX15" fmla="*/ 1966070 w 12192000"/>
              <a:gd name="connsiteY15" fmla="*/ 103987 h 2685062"/>
              <a:gd name="connsiteX16" fmla="*/ 2188582 w 12192000"/>
              <a:gd name="connsiteY16" fmla="*/ 124532 h 2685062"/>
              <a:gd name="connsiteX17" fmla="*/ 2234811 w 12192000"/>
              <a:gd name="connsiteY17" fmla="*/ 130739 h 2685062"/>
              <a:gd name="connsiteX18" fmla="*/ 2270005 w 12192000"/>
              <a:gd name="connsiteY18" fmla="*/ 143358 h 2685062"/>
              <a:gd name="connsiteX19" fmla="*/ 2274208 w 12192000"/>
              <a:gd name="connsiteY19" fmla="*/ 152634 h 2685062"/>
              <a:gd name="connsiteX20" fmla="*/ 2298905 w 12192000"/>
              <a:gd name="connsiteY20" fmla="*/ 157215 h 2685062"/>
              <a:gd name="connsiteX21" fmla="*/ 2304521 w 12192000"/>
              <a:gd name="connsiteY21" fmla="*/ 159957 h 2685062"/>
              <a:gd name="connsiteX22" fmla="*/ 2337696 w 12192000"/>
              <a:gd name="connsiteY22" fmla="*/ 174150 h 2685062"/>
              <a:gd name="connsiteX23" fmla="*/ 2432112 w 12192000"/>
              <a:gd name="connsiteY23" fmla="*/ 166646 h 2685062"/>
              <a:gd name="connsiteX24" fmla="*/ 2500149 w 12192000"/>
              <a:gd name="connsiteY24" fmla="*/ 168723 h 2685062"/>
              <a:gd name="connsiteX25" fmla="*/ 2504776 w 12192000"/>
              <a:gd name="connsiteY25" fmla="*/ 171455 h 2685062"/>
              <a:gd name="connsiteX26" fmla="*/ 2507358 w 12192000"/>
              <a:gd name="connsiteY26" fmla="*/ 177677 h 2685062"/>
              <a:gd name="connsiteX27" fmla="*/ 2518847 w 12192000"/>
              <a:gd name="connsiteY27" fmla="*/ 180936 h 2685062"/>
              <a:gd name="connsiteX28" fmla="*/ 2528864 w 12192000"/>
              <a:gd name="connsiteY28" fmla="*/ 188517 h 2685062"/>
              <a:gd name="connsiteX29" fmla="*/ 2938613 w 12192000"/>
              <a:gd name="connsiteY29" fmla="*/ 248764 h 2685062"/>
              <a:gd name="connsiteX30" fmla="*/ 3132513 w 12192000"/>
              <a:gd name="connsiteY30" fmla="*/ 229282 h 2685062"/>
              <a:gd name="connsiteX31" fmla="*/ 3208657 w 12192000"/>
              <a:gd name="connsiteY31" fmla="*/ 230814 h 2685062"/>
              <a:gd name="connsiteX32" fmla="*/ 3217904 w 12192000"/>
              <a:gd name="connsiteY32" fmla="*/ 237375 h 2685062"/>
              <a:gd name="connsiteX33" fmla="*/ 3330150 w 12192000"/>
              <a:gd name="connsiteY33" fmla="*/ 214762 h 2685062"/>
              <a:gd name="connsiteX34" fmla="*/ 3480527 w 12192000"/>
              <a:gd name="connsiteY34" fmla="*/ 231960 h 2685062"/>
              <a:gd name="connsiteX35" fmla="*/ 3591806 w 12192000"/>
              <a:gd name="connsiteY35" fmla="*/ 253003 h 2685062"/>
              <a:gd name="connsiteX36" fmla="*/ 3655143 w 12192000"/>
              <a:gd name="connsiteY36" fmla="*/ 261318 h 2685062"/>
              <a:gd name="connsiteX37" fmla="*/ 3700191 w 12192000"/>
              <a:gd name="connsiteY37" fmla="*/ 271235 h 2685062"/>
              <a:gd name="connsiteX38" fmla="*/ 3820459 w 12192000"/>
              <a:gd name="connsiteY38" fmla="*/ 275675 h 2685062"/>
              <a:gd name="connsiteX39" fmla="*/ 4022158 w 12192000"/>
              <a:gd name="connsiteY39" fmla="*/ 274341 h 2685062"/>
              <a:gd name="connsiteX40" fmla="*/ 4164508 w 12192000"/>
              <a:gd name="connsiteY40" fmla="*/ 309117 h 2685062"/>
              <a:gd name="connsiteX41" fmla="*/ 4246843 w 12192000"/>
              <a:gd name="connsiteY41" fmla="*/ 292417 h 2685062"/>
              <a:gd name="connsiteX42" fmla="*/ 4337133 w 12192000"/>
              <a:gd name="connsiteY42" fmla="*/ 304707 h 2685062"/>
              <a:gd name="connsiteX43" fmla="*/ 4696109 w 12192000"/>
              <a:gd name="connsiteY43" fmla="*/ 300060 h 2685062"/>
              <a:gd name="connsiteX44" fmla="*/ 4928090 w 12192000"/>
              <a:gd name="connsiteY44" fmla="*/ 291457 h 2685062"/>
              <a:gd name="connsiteX45" fmla="*/ 4960316 w 12192000"/>
              <a:gd name="connsiteY45" fmla="*/ 287841 h 2685062"/>
              <a:gd name="connsiteX46" fmla="*/ 4960840 w 12192000"/>
              <a:gd name="connsiteY46" fmla="*/ 285406 h 2685062"/>
              <a:gd name="connsiteX47" fmla="*/ 4965958 w 12192000"/>
              <a:gd name="connsiteY47" fmla="*/ 284802 h 2685062"/>
              <a:gd name="connsiteX48" fmla="*/ 4969785 w 12192000"/>
              <a:gd name="connsiteY48" fmla="*/ 286778 h 2685062"/>
              <a:gd name="connsiteX49" fmla="*/ 4975889 w 12192000"/>
              <a:gd name="connsiteY49" fmla="*/ 286093 h 2685062"/>
              <a:gd name="connsiteX50" fmla="*/ 4992382 w 12192000"/>
              <a:gd name="connsiteY50" fmla="*/ 284871 h 2685062"/>
              <a:gd name="connsiteX51" fmla="*/ 4999094 w 12192000"/>
              <a:gd name="connsiteY51" fmla="*/ 280499 h 2685062"/>
              <a:gd name="connsiteX52" fmla="*/ 5080965 w 12192000"/>
              <a:gd name="connsiteY52" fmla="*/ 282208 h 2685062"/>
              <a:gd name="connsiteX53" fmla="*/ 5105166 w 12192000"/>
              <a:gd name="connsiteY53" fmla="*/ 276473 h 2685062"/>
              <a:gd name="connsiteX54" fmla="*/ 5168054 w 12192000"/>
              <a:gd name="connsiteY54" fmla="*/ 280137 h 2685062"/>
              <a:gd name="connsiteX55" fmla="*/ 5239940 w 12192000"/>
              <a:gd name="connsiteY55" fmla="*/ 278079 h 2685062"/>
              <a:gd name="connsiteX56" fmla="*/ 5291998 w 12192000"/>
              <a:gd name="connsiteY56" fmla="*/ 272685 h 2685062"/>
              <a:gd name="connsiteX57" fmla="*/ 5425861 w 12192000"/>
              <a:gd name="connsiteY57" fmla="*/ 279926 h 2685062"/>
              <a:gd name="connsiteX58" fmla="*/ 5648321 w 12192000"/>
              <a:gd name="connsiteY58" fmla="*/ 300693 h 2685062"/>
              <a:gd name="connsiteX59" fmla="*/ 5695414 w 12192000"/>
              <a:gd name="connsiteY59" fmla="*/ 303150 h 2685062"/>
              <a:gd name="connsiteX60" fmla="*/ 5743064 w 12192000"/>
              <a:gd name="connsiteY60" fmla="*/ 289335 h 2685062"/>
              <a:gd name="connsiteX61" fmla="*/ 5768797 w 12192000"/>
              <a:gd name="connsiteY61" fmla="*/ 289436 h 2685062"/>
              <a:gd name="connsiteX62" fmla="*/ 5775419 w 12192000"/>
              <a:gd name="connsiteY62" fmla="*/ 287831 h 2685062"/>
              <a:gd name="connsiteX63" fmla="*/ 5813624 w 12192000"/>
              <a:gd name="connsiteY63" fmla="*/ 280263 h 2685062"/>
              <a:gd name="connsiteX64" fmla="*/ 5900676 w 12192000"/>
              <a:gd name="connsiteY64" fmla="*/ 304615 h 2685062"/>
              <a:gd name="connsiteX65" fmla="*/ 5966795 w 12192000"/>
              <a:gd name="connsiteY65" fmla="*/ 314993 h 2685062"/>
              <a:gd name="connsiteX66" fmla="*/ 5972463 w 12192000"/>
              <a:gd name="connsiteY66" fmla="*/ 313217 h 2685062"/>
              <a:gd name="connsiteX67" fmla="*/ 5977754 w 12192000"/>
              <a:gd name="connsiteY67" fmla="*/ 307726 h 2685062"/>
              <a:gd name="connsiteX68" fmla="*/ 5990232 w 12192000"/>
              <a:gd name="connsiteY68" fmla="*/ 306694 h 2685062"/>
              <a:gd name="connsiteX69" fmla="*/ 6003260 w 12192000"/>
              <a:gd name="connsiteY69" fmla="*/ 301250 h 2685062"/>
              <a:gd name="connsiteX70" fmla="*/ 6398655 w 12192000"/>
              <a:gd name="connsiteY70" fmla="*/ 340447 h 2685062"/>
              <a:gd name="connsiteX71" fmla="*/ 6477250 w 12192000"/>
              <a:gd name="connsiteY71" fmla="*/ 370643 h 2685062"/>
              <a:gd name="connsiteX72" fmla="*/ 6599996 w 12192000"/>
              <a:gd name="connsiteY72" fmla="*/ 371929 h 2685062"/>
              <a:gd name="connsiteX73" fmla="*/ 6673632 w 12192000"/>
              <a:gd name="connsiteY73" fmla="*/ 384303 h 2685062"/>
              <a:gd name="connsiteX74" fmla="*/ 6685461 w 12192000"/>
              <a:gd name="connsiteY74" fmla="*/ 379698 h 2685062"/>
              <a:gd name="connsiteX75" fmla="*/ 6782761 w 12192000"/>
              <a:gd name="connsiteY75" fmla="*/ 421766 h 2685062"/>
              <a:gd name="connsiteX76" fmla="*/ 6934599 w 12192000"/>
              <a:gd name="connsiteY76" fmla="*/ 432626 h 2685062"/>
              <a:gd name="connsiteX77" fmla="*/ 7050728 w 12192000"/>
              <a:gd name="connsiteY77" fmla="*/ 432695 h 2685062"/>
              <a:gd name="connsiteX78" fmla="*/ 7115167 w 12192000"/>
              <a:gd name="connsiteY78" fmla="*/ 436243 h 2685062"/>
              <a:gd name="connsiteX79" fmla="*/ 7162809 w 12192000"/>
              <a:gd name="connsiteY79" fmla="*/ 434931 h 2685062"/>
              <a:gd name="connsiteX80" fmla="*/ 7280034 w 12192000"/>
              <a:gd name="connsiteY80" fmla="*/ 452539 h 2685062"/>
              <a:gd name="connsiteX81" fmla="*/ 7472654 w 12192000"/>
              <a:gd name="connsiteY81" fmla="*/ 490482 h 2685062"/>
              <a:gd name="connsiteX82" fmla="*/ 7696080 w 12192000"/>
              <a:gd name="connsiteY82" fmla="*/ 514010 h 2685062"/>
              <a:gd name="connsiteX83" fmla="*/ 7788139 w 12192000"/>
              <a:gd name="connsiteY83" fmla="*/ 518649 h 2685062"/>
              <a:gd name="connsiteX84" fmla="*/ 8227756 w 12192000"/>
              <a:gd name="connsiteY84" fmla="*/ 558548 h 2685062"/>
              <a:gd name="connsiteX85" fmla="*/ 8328859 w 12192000"/>
              <a:gd name="connsiteY85" fmla="*/ 582867 h 2685062"/>
              <a:gd name="connsiteX86" fmla="*/ 8532898 w 12192000"/>
              <a:gd name="connsiteY86" fmla="*/ 668282 h 2685062"/>
              <a:gd name="connsiteX87" fmla="*/ 8792925 w 12192000"/>
              <a:gd name="connsiteY87" fmla="*/ 701900 h 2685062"/>
              <a:gd name="connsiteX88" fmla="*/ 8809491 w 12192000"/>
              <a:gd name="connsiteY88" fmla="*/ 717262 h 2685062"/>
              <a:gd name="connsiteX89" fmla="*/ 8814066 w 12192000"/>
              <a:gd name="connsiteY89" fmla="*/ 719410 h 2685062"/>
              <a:gd name="connsiteX90" fmla="*/ 8815751 w 12192000"/>
              <a:gd name="connsiteY90" fmla="*/ 718686 h 2685062"/>
              <a:gd name="connsiteX91" fmla="*/ 8840540 w 12192000"/>
              <a:gd name="connsiteY91" fmla="*/ 717083 h 2685062"/>
              <a:gd name="connsiteX92" fmla="*/ 8897062 w 12192000"/>
              <a:gd name="connsiteY92" fmla="*/ 697553 h 2685062"/>
              <a:gd name="connsiteX93" fmla="*/ 8965922 w 12192000"/>
              <a:gd name="connsiteY93" fmla="*/ 672885 h 2685062"/>
              <a:gd name="connsiteX94" fmla="*/ 9016694 w 12192000"/>
              <a:gd name="connsiteY94" fmla="*/ 669496 h 2685062"/>
              <a:gd name="connsiteX95" fmla="*/ 9139695 w 12192000"/>
              <a:gd name="connsiteY95" fmla="*/ 648174 h 2685062"/>
              <a:gd name="connsiteX96" fmla="*/ 9219129 w 12192000"/>
              <a:gd name="connsiteY96" fmla="*/ 639013 h 2685062"/>
              <a:gd name="connsiteX97" fmla="*/ 9221354 w 12192000"/>
              <a:gd name="connsiteY97" fmla="*/ 638501 h 2685062"/>
              <a:gd name="connsiteX98" fmla="*/ 9237592 w 12192000"/>
              <a:gd name="connsiteY98" fmla="*/ 642494 h 2685062"/>
              <a:gd name="connsiteX99" fmla="*/ 9236570 w 12192000"/>
              <a:gd name="connsiteY99" fmla="*/ 648762 h 2685062"/>
              <a:gd name="connsiteX100" fmla="*/ 9250521 w 12192000"/>
              <a:gd name="connsiteY100" fmla="*/ 654041 h 2685062"/>
              <a:gd name="connsiteX101" fmla="*/ 9279357 w 12192000"/>
              <a:gd name="connsiteY101" fmla="*/ 653083 h 2685062"/>
              <a:gd name="connsiteX102" fmla="*/ 9289731 w 12192000"/>
              <a:gd name="connsiteY102" fmla="*/ 656356 h 2685062"/>
              <a:gd name="connsiteX103" fmla="*/ 9293723 w 12192000"/>
              <a:gd name="connsiteY103" fmla="*/ 656237 h 2685062"/>
              <a:gd name="connsiteX104" fmla="*/ 9303097 w 12192000"/>
              <a:gd name="connsiteY104" fmla="*/ 656723 h 2685062"/>
              <a:gd name="connsiteX105" fmla="*/ 9302251 w 12192000"/>
              <a:gd name="connsiteY105" fmla="*/ 652725 h 2685062"/>
              <a:gd name="connsiteX106" fmla="*/ 9314122 w 12192000"/>
              <a:gd name="connsiteY106" fmla="*/ 645860 h 2685062"/>
              <a:gd name="connsiteX107" fmla="*/ 9367772 w 12192000"/>
              <a:gd name="connsiteY107" fmla="*/ 650683 h 2685062"/>
              <a:gd name="connsiteX108" fmla="*/ 9370291 w 12192000"/>
              <a:gd name="connsiteY108" fmla="*/ 655264 h 2685062"/>
              <a:gd name="connsiteX109" fmla="*/ 9377007 w 12192000"/>
              <a:gd name="connsiteY109" fmla="*/ 656308 h 2685062"/>
              <a:gd name="connsiteX110" fmla="*/ 9382497 w 12192000"/>
              <a:gd name="connsiteY110" fmla="*/ 652427 h 2685062"/>
              <a:gd name="connsiteX111" fmla="*/ 9474013 w 12192000"/>
              <a:gd name="connsiteY111" fmla="*/ 647005 h 2685062"/>
              <a:gd name="connsiteX112" fmla="*/ 9595899 w 12192000"/>
              <a:gd name="connsiteY112" fmla="*/ 646979 h 2685062"/>
              <a:gd name="connsiteX113" fmla="*/ 9681269 w 12192000"/>
              <a:gd name="connsiteY113" fmla="*/ 669984 h 2685062"/>
              <a:gd name="connsiteX114" fmla="*/ 9689635 w 12192000"/>
              <a:gd name="connsiteY114" fmla="*/ 666408 h 2685062"/>
              <a:gd name="connsiteX115" fmla="*/ 9750215 w 12192000"/>
              <a:gd name="connsiteY115" fmla="*/ 671056 h 2685062"/>
              <a:gd name="connsiteX116" fmla="*/ 9957974 w 12192000"/>
              <a:gd name="connsiteY116" fmla="*/ 715080 h 2685062"/>
              <a:gd name="connsiteX117" fmla="*/ 10076482 w 12192000"/>
              <a:gd name="connsiteY117" fmla="*/ 723397 h 2685062"/>
              <a:gd name="connsiteX118" fmla="*/ 10119263 w 12192000"/>
              <a:gd name="connsiteY118" fmla="*/ 721877 h 2685062"/>
              <a:gd name="connsiteX119" fmla="*/ 10190893 w 12192000"/>
              <a:gd name="connsiteY119" fmla="*/ 719606 h 2685062"/>
              <a:gd name="connsiteX120" fmla="*/ 10246203 w 12192000"/>
              <a:gd name="connsiteY120" fmla="*/ 706893 h 2685062"/>
              <a:gd name="connsiteX121" fmla="*/ 10305396 w 12192000"/>
              <a:gd name="connsiteY121" fmla="*/ 709359 h 2685062"/>
              <a:gd name="connsiteX122" fmla="*/ 10316856 w 12192000"/>
              <a:gd name="connsiteY122" fmla="*/ 724179 h 2685062"/>
              <a:gd name="connsiteX123" fmla="*/ 10380919 w 12192000"/>
              <a:gd name="connsiteY123" fmla="*/ 722193 h 2685062"/>
              <a:gd name="connsiteX124" fmla="*/ 10478351 w 12192000"/>
              <a:gd name="connsiteY124" fmla="*/ 717620 h 2685062"/>
              <a:gd name="connsiteX125" fmla="*/ 10533954 w 12192000"/>
              <a:gd name="connsiteY125" fmla="*/ 718660 h 2685062"/>
              <a:gd name="connsiteX126" fmla="*/ 10686474 w 12192000"/>
              <a:gd name="connsiteY126" fmla="*/ 717507 h 2685062"/>
              <a:gd name="connsiteX127" fmla="*/ 10839729 w 12192000"/>
              <a:gd name="connsiteY127" fmla="*/ 713306 h 2685062"/>
              <a:gd name="connsiteX128" fmla="*/ 10933271 w 12192000"/>
              <a:gd name="connsiteY128" fmla="*/ 693628 h 2685062"/>
              <a:gd name="connsiteX129" fmla="*/ 11058950 w 12192000"/>
              <a:gd name="connsiteY129" fmla="*/ 692031 h 2685062"/>
              <a:gd name="connsiteX130" fmla="*/ 11080388 w 12192000"/>
              <a:gd name="connsiteY130" fmla="*/ 689245 h 2685062"/>
              <a:gd name="connsiteX131" fmla="*/ 11108911 w 12192000"/>
              <a:gd name="connsiteY131" fmla="*/ 693363 h 2685062"/>
              <a:gd name="connsiteX132" fmla="*/ 11223119 w 12192000"/>
              <a:gd name="connsiteY132" fmla="*/ 710661 h 2685062"/>
              <a:gd name="connsiteX133" fmla="*/ 11311983 w 12192000"/>
              <a:gd name="connsiteY133" fmla="*/ 731410 h 2685062"/>
              <a:gd name="connsiteX134" fmla="*/ 11426940 w 12192000"/>
              <a:gd name="connsiteY134" fmla="*/ 727340 h 2685062"/>
              <a:gd name="connsiteX135" fmla="*/ 11495624 w 12192000"/>
              <a:gd name="connsiteY135" fmla="*/ 734858 h 2685062"/>
              <a:gd name="connsiteX136" fmla="*/ 11605975 w 12192000"/>
              <a:gd name="connsiteY136" fmla="*/ 762433 h 2685062"/>
              <a:gd name="connsiteX137" fmla="*/ 11756134 w 12192000"/>
              <a:gd name="connsiteY137" fmla="*/ 765012 h 2685062"/>
              <a:gd name="connsiteX138" fmla="*/ 11789788 w 12192000"/>
              <a:gd name="connsiteY138" fmla="*/ 745316 h 2685062"/>
              <a:gd name="connsiteX139" fmla="*/ 11832833 w 12192000"/>
              <a:gd name="connsiteY139" fmla="*/ 734720 h 2685062"/>
              <a:gd name="connsiteX140" fmla="*/ 11846338 w 12192000"/>
              <a:gd name="connsiteY140" fmla="*/ 765994 h 2685062"/>
              <a:gd name="connsiteX141" fmla="*/ 11972492 w 12192000"/>
              <a:gd name="connsiteY141" fmla="*/ 796180 h 2685062"/>
              <a:gd name="connsiteX142" fmla="*/ 12035979 w 12192000"/>
              <a:gd name="connsiteY142" fmla="*/ 807835 h 2685062"/>
              <a:gd name="connsiteX143" fmla="*/ 12135850 w 12192000"/>
              <a:gd name="connsiteY143" fmla="*/ 819056 h 2685062"/>
              <a:gd name="connsiteX144" fmla="*/ 12166092 w 12192000"/>
              <a:gd name="connsiteY144" fmla="*/ 823695 h 2685062"/>
              <a:gd name="connsiteX145" fmla="*/ 12190645 w 12192000"/>
              <a:gd name="connsiteY145" fmla="*/ 826863 h 2685062"/>
              <a:gd name="connsiteX146" fmla="*/ 12192000 w 12192000"/>
              <a:gd name="connsiteY146" fmla="*/ 880762 h 2685062"/>
              <a:gd name="connsiteX147" fmla="*/ 12192000 w 12192000"/>
              <a:gd name="connsiteY147" fmla="*/ 2685062 h 2685062"/>
              <a:gd name="connsiteX148" fmla="*/ 0 w 12192000"/>
              <a:gd name="connsiteY148" fmla="*/ 2685062 h 2685062"/>
              <a:gd name="connsiteX149" fmla="*/ 0 w 12192000"/>
              <a:gd name="connsiteY149" fmla="*/ 283917 h 2685062"/>
              <a:gd name="connsiteX150" fmla="*/ 44213 w 12192000"/>
              <a:gd name="connsiteY150" fmla="*/ 302297 h 2685062"/>
              <a:gd name="connsiteX151" fmla="*/ 172465 w 12192000"/>
              <a:gd name="connsiteY151" fmla="*/ 314866 h 2685062"/>
              <a:gd name="connsiteX152" fmla="*/ 223361 w 12192000"/>
              <a:gd name="connsiteY152" fmla="*/ 304828 h 2685062"/>
              <a:gd name="connsiteX153" fmla="*/ 320595 w 12192000"/>
              <a:gd name="connsiteY153" fmla="*/ 288341 h 2685062"/>
              <a:gd name="connsiteX154" fmla="*/ 401087 w 12192000"/>
              <a:gd name="connsiteY154" fmla="*/ 246745 h 2685062"/>
              <a:gd name="connsiteX155" fmla="*/ 495839 w 12192000"/>
              <a:gd name="connsiteY155" fmla="*/ 217305 h 2685062"/>
              <a:gd name="connsiteX156" fmla="*/ 507910 w 12192000"/>
              <a:gd name="connsiteY156" fmla="*/ 219773 h 2685062"/>
              <a:gd name="connsiteX157" fmla="*/ 561428 w 12192000"/>
              <a:gd name="connsiteY157" fmla="*/ 201460 h 2685062"/>
              <a:gd name="connsiteX158" fmla="*/ 712813 w 12192000"/>
              <a:gd name="connsiteY158" fmla="*/ 151411 h 2685062"/>
              <a:gd name="connsiteX159" fmla="*/ 819366 w 12192000"/>
              <a:gd name="connsiteY159" fmla="*/ 70479 h 2685062"/>
              <a:gd name="connsiteX160" fmla="*/ 862489 w 12192000"/>
              <a:gd name="connsiteY160" fmla="*/ 63238 h 2685062"/>
              <a:gd name="connsiteX161" fmla="*/ 934387 w 12192000"/>
              <a:gd name="connsiteY161" fmla="*/ 50788 h 2685062"/>
              <a:gd name="connsiteX162" fmla="*/ 948874 w 12192000"/>
              <a:gd name="connsiteY162" fmla="*/ 55208 h 2685062"/>
              <a:gd name="connsiteX163" fmla="*/ 955237 w 12192000"/>
              <a:gd name="connsiteY163" fmla="*/ 54040 h 2685062"/>
              <a:gd name="connsiteX164" fmla="*/ 955886 w 12192000"/>
              <a:gd name="connsiteY164" fmla="*/ 54325 h 2685062"/>
              <a:gd name="connsiteX165" fmla="*/ 957239 w 12192000"/>
              <a:gd name="connsiteY165" fmla="*/ 53673 h 2685062"/>
              <a:gd name="connsiteX166" fmla="*/ 971343 w 12192000"/>
              <a:gd name="connsiteY166" fmla="*/ 51086 h 2685062"/>
              <a:gd name="connsiteX167" fmla="*/ 1002063 w 12192000"/>
              <a:gd name="connsiteY167" fmla="*/ 54158 h 2685062"/>
              <a:gd name="connsiteX168" fmla="*/ 1020663 w 12192000"/>
              <a:gd name="connsiteY168" fmla="*/ 53408 h 2685062"/>
              <a:gd name="connsiteX169" fmla="*/ 1039181 w 12192000"/>
              <a:gd name="connsiteY169" fmla="*/ 40356 h 2685062"/>
              <a:gd name="connsiteX170" fmla="*/ 1051914 w 12192000"/>
              <a:gd name="connsiteY170" fmla="*/ 39166 h 2685062"/>
              <a:gd name="connsiteX171" fmla="*/ 1054501 w 12192000"/>
              <a:gd name="connsiteY171" fmla="*/ 37372 h 2685062"/>
              <a:gd name="connsiteX172" fmla="*/ 1061859 w 12192000"/>
              <a:gd name="connsiteY172" fmla="*/ 33902 h 2685062"/>
              <a:gd name="connsiteX173" fmla="*/ 1054558 w 12192000"/>
              <a:gd name="connsiteY173" fmla="*/ 30385 h 2685062"/>
              <a:gd name="connsiteX174" fmla="*/ 1140852 w 12192000"/>
              <a:gd name="connsiteY174" fmla="*/ 17327 h 2685062"/>
              <a:gd name="connsiteX175" fmla="*/ 1214144 w 12192000"/>
              <a:gd name="connsiteY175" fmla="*/ 6192 h 2685062"/>
              <a:gd name="connsiteX176" fmla="*/ 1338122 w 12192000"/>
              <a:gd name="connsiteY176" fmla="*/ 27996 h 2685062"/>
              <a:gd name="connsiteX177" fmla="*/ 1462415 w 12192000"/>
              <a:gd name="connsiteY177" fmla="*/ 0 h 26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85062">
                <a:moveTo>
                  <a:pt x="1462415" y="0"/>
                </a:moveTo>
                <a:lnTo>
                  <a:pt x="1494432" y="2457"/>
                </a:lnTo>
                <a:lnTo>
                  <a:pt x="1523667" y="11778"/>
                </a:lnTo>
                <a:lnTo>
                  <a:pt x="1523067" y="14207"/>
                </a:lnTo>
                <a:cubicBezTo>
                  <a:pt x="1523507" y="15871"/>
                  <a:pt x="1525127" y="16145"/>
                  <a:pt x="1527695" y="15715"/>
                </a:cubicBezTo>
                <a:lnTo>
                  <a:pt x="1532258" y="14518"/>
                </a:lnTo>
                <a:lnTo>
                  <a:pt x="1537796" y="16283"/>
                </a:lnTo>
                <a:lnTo>
                  <a:pt x="1553041" y="20452"/>
                </a:lnTo>
                <a:lnTo>
                  <a:pt x="1557495" y="25861"/>
                </a:lnTo>
                <a:cubicBezTo>
                  <a:pt x="1571578" y="34900"/>
                  <a:pt x="1608020" y="28047"/>
                  <a:pt x="1617448" y="40977"/>
                </a:cubicBezTo>
                <a:lnTo>
                  <a:pt x="1636697" y="39108"/>
                </a:lnTo>
                <a:lnTo>
                  <a:pt x="1657286" y="49000"/>
                </a:lnTo>
                <a:cubicBezTo>
                  <a:pt x="1676389" y="57312"/>
                  <a:pt x="1696470" y="62807"/>
                  <a:pt x="1719191" y="56920"/>
                </a:cubicBezTo>
                <a:cubicBezTo>
                  <a:pt x="1709669" y="73491"/>
                  <a:pt x="1773685" y="56115"/>
                  <a:pt x="1787126" y="71960"/>
                </a:cubicBezTo>
                <a:cubicBezTo>
                  <a:pt x="1795166" y="84864"/>
                  <a:pt x="1816465" y="82599"/>
                  <a:pt x="1834555" y="86590"/>
                </a:cubicBezTo>
                <a:cubicBezTo>
                  <a:pt x="1850712" y="99365"/>
                  <a:pt x="1937782" y="107374"/>
                  <a:pt x="1966070" y="103987"/>
                </a:cubicBezTo>
                <a:cubicBezTo>
                  <a:pt x="2043209" y="86564"/>
                  <a:pt x="2126459" y="137078"/>
                  <a:pt x="2188582" y="124532"/>
                </a:cubicBezTo>
                <a:cubicBezTo>
                  <a:pt x="2206064" y="124932"/>
                  <a:pt x="2221206" y="127247"/>
                  <a:pt x="2234811" y="130739"/>
                </a:cubicBezTo>
                <a:lnTo>
                  <a:pt x="2270005" y="143358"/>
                </a:lnTo>
                <a:lnTo>
                  <a:pt x="2274208" y="152634"/>
                </a:lnTo>
                <a:lnTo>
                  <a:pt x="2298905" y="157215"/>
                </a:lnTo>
                <a:lnTo>
                  <a:pt x="2304521" y="159957"/>
                </a:lnTo>
                <a:cubicBezTo>
                  <a:pt x="2315230" y="165224"/>
                  <a:pt x="2326016" y="170200"/>
                  <a:pt x="2337696" y="174150"/>
                </a:cubicBezTo>
                <a:cubicBezTo>
                  <a:pt x="2354259" y="137711"/>
                  <a:pt x="2439767" y="201742"/>
                  <a:pt x="2432112" y="166646"/>
                </a:cubicBezTo>
                <a:cubicBezTo>
                  <a:pt x="2482400" y="178172"/>
                  <a:pt x="2480978" y="159994"/>
                  <a:pt x="2500149" y="168723"/>
                </a:cubicBezTo>
                <a:lnTo>
                  <a:pt x="2504776" y="171455"/>
                </a:lnTo>
                <a:lnTo>
                  <a:pt x="2507358" y="177677"/>
                </a:lnTo>
                <a:lnTo>
                  <a:pt x="2518847" y="180936"/>
                </a:lnTo>
                <a:lnTo>
                  <a:pt x="2528864" y="188517"/>
                </a:lnTo>
                <a:cubicBezTo>
                  <a:pt x="2656589" y="189245"/>
                  <a:pt x="2818894" y="267460"/>
                  <a:pt x="2938613" y="248764"/>
                </a:cubicBezTo>
                <a:lnTo>
                  <a:pt x="3132513" y="229282"/>
                </a:lnTo>
                <a:cubicBezTo>
                  <a:pt x="3153391" y="218737"/>
                  <a:pt x="3187482" y="219423"/>
                  <a:pt x="3208657" y="230814"/>
                </a:cubicBezTo>
                <a:cubicBezTo>
                  <a:pt x="3212298" y="232773"/>
                  <a:pt x="3215412" y="234983"/>
                  <a:pt x="3217904" y="237375"/>
                </a:cubicBezTo>
                <a:cubicBezTo>
                  <a:pt x="3279351" y="212726"/>
                  <a:pt x="3298012" y="233121"/>
                  <a:pt x="3330150" y="214762"/>
                </a:cubicBezTo>
                <a:cubicBezTo>
                  <a:pt x="3405531" y="217422"/>
                  <a:pt x="3451160" y="247861"/>
                  <a:pt x="3480527" y="231960"/>
                </a:cubicBezTo>
                <a:cubicBezTo>
                  <a:pt x="3516075" y="238991"/>
                  <a:pt x="3553819" y="269164"/>
                  <a:pt x="3591806" y="253003"/>
                </a:cubicBezTo>
                <a:cubicBezTo>
                  <a:pt x="3586673" y="270421"/>
                  <a:pt x="3640034" y="246868"/>
                  <a:pt x="3655143" y="261318"/>
                </a:cubicBezTo>
                <a:cubicBezTo>
                  <a:pt x="3664868" y="273371"/>
                  <a:pt x="3683329" y="269035"/>
                  <a:pt x="3700191" y="271235"/>
                </a:cubicBezTo>
                <a:cubicBezTo>
                  <a:pt x="3717097" y="282363"/>
                  <a:pt x="3796016" y="281812"/>
                  <a:pt x="3820459" y="275675"/>
                </a:cubicBezTo>
                <a:cubicBezTo>
                  <a:pt x="3885463" y="250791"/>
                  <a:pt x="3969506" y="292904"/>
                  <a:pt x="4022158" y="274341"/>
                </a:cubicBezTo>
                <a:cubicBezTo>
                  <a:pt x="4084571" y="269096"/>
                  <a:pt x="4119856" y="297968"/>
                  <a:pt x="4164508" y="309117"/>
                </a:cubicBezTo>
                <a:cubicBezTo>
                  <a:pt x="4171915" y="271244"/>
                  <a:pt x="4260667" y="326583"/>
                  <a:pt x="4246843" y="292417"/>
                </a:cubicBezTo>
                <a:cubicBezTo>
                  <a:pt x="4309458" y="301142"/>
                  <a:pt x="4279869" y="266331"/>
                  <a:pt x="4337133" y="304707"/>
                </a:cubicBezTo>
                <a:cubicBezTo>
                  <a:pt x="4450694" y="292933"/>
                  <a:pt x="4593547" y="330375"/>
                  <a:pt x="4696109" y="300060"/>
                </a:cubicBezTo>
                <a:lnTo>
                  <a:pt x="4928090" y="291457"/>
                </a:lnTo>
                <a:lnTo>
                  <a:pt x="4960316" y="287841"/>
                </a:lnTo>
                <a:cubicBezTo>
                  <a:pt x="4960491" y="287029"/>
                  <a:pt x="4960665" y="286217"/>
                  <a:pt x="4960840" y="285406"/>
                </a:cubicBezTo>
                <a:cubicBezTo>
                  <a:pt x="4962018" y="283892"/>
                  <a:pt x="4963691" y="283924"/>
                  <a:pt x="4965958" y="284802"/>
                </a:cubicBezTo>
                <a:lnTo>
                  <a:pt x="4969785" y="286778"/>
                </a:lnTo>
                <a:lnTo>
                  <a:pt x="4975889" y="286093"/>
                </a:lnTo>
                <a:lnTo>
                  <a:pt x="4992382" y="284871"/>
                </a:lnTo>
                <a:lnTo>
                  <a:pt x="4999094" y="280499"/>
                </a:lnTo>
                <a:lnTo>
                  <a:pt x="5080965" y="282208"/>
                </a:lnTo>
                <a:lnTo>
                  <a:pt x="5105166" y="276473"/>
                </a:lnTo>
                <a:cubicBezTo>
                  <a:pt x="5127226" y="271982"/>
                  <a:pt x="5148953" y="270367"/>
                  <a:pt x="5168054" y="280137"/>
                </a:cubicBezTo>
                <a:cubicBezTo>
                  <a:pt x="5166431" y="262533"/>
                  <a:pt x="5219894" y="290815"/>
                  <a:pt x="5239940" y="278079"/>
                </a:cubicBezTo>
                <a:cubicBezTo>
                  <a:pt x="5253484" y="267178"/>
                  <a:pt x="5272860" y="273220"/>
                  <a:pt x="5291998" y="272685"/>
                </a:cubicBezTo>
                <a:cubicBezTo>
                  <a:pt x="5313255" y="263383"/>
                  <a:pt x="5400292" y="271538"/>
                  <a:pt x="5425861" y="279926"/>
                </a:cubicBezTo>
                <a:cubicBezTo>
                  <a:pt x="5491875" y="310639"/>
                  <a:pt x="5594484" y="277380"/>
                  <a:pt x="5648321" y="300693"/>
                </a:cubicBezTo>
                <a:cubicBezTo>
                  <a:pt x="5665248" y="303486"/>
                  <a:pt x="5680800" y="304021"/>
                  <a:pt x="5695414" y="303150"/>
                </a:cubicBezTo>
                <a:lnTo>
                  <a:pt x="5743064" y="289335"/>
                </a:lnTo>
                <a:lnTo>
                  <a:pt x="5768797" y="289436"/>
                </a:lnTo>
                <a:lnTo>
                  <a:pt x="5775419" y="287831"/>
                </a:lnTo>
                <a:cubicBezTo>
                  <a:pt x="5788059" y="284732"/>
                  <a:pt x="5800646" y="281926"/>
                  <a:pt x="5813624" y="280263"/>
                </a:cubicBezTo>
                <a:cubicBezTo>
                  <a:pt x="5812999" y="318182"/>
                  <a:pt x="5923892" y="272386"/>
                  <a:pt x="5900676" y="304615"/>
                </a:cubicBezTo>
                <a:cubicBezTo>
                  <a:pt x="5954067" y="302717"/>
                  <a:pt x="5944477" y="319870"/>
                  <a:pt x="5966795" y="314993"/>
                </a:cubicBezTo>
                <a:lnTo>
                  <a:pt x="5972463" y="313217"/>
                </a:lnTo>
                <a:lnTo>
                  <a:pt x="5977754" y="307726"/>
                </a:lnTo>
                <a:lnTo>
                  <a:pt x="5990232" y="306694"/>
                </a:lnTo>
                <a:lnTo>
                  <a:pt x="6003260" y="301250"/>
                </a:lnTo>
                <a:cubicBezTo>
                  <a:pt x="6125949" y="323771"/>
                  <a:pt x="6292426" y="300774"/>
                  <a:pt x="6398655" y="340447"/>
                </a:cubicBezTo>
                <a:lnTo>
                  <a:pt x="6477250" y="370643"/>
                </a:lnTo>
                <a:cubicBezTo>
                  <a:pt x="6518147" y="382960"/>
                  <a:pt x="6560561" y="347277"/>
                  <a:pt x="6599996" y="371929"/>
                </a:cubicBezTo>
                <a:cubicBezTo>
                  <a:pt x="6615225" y="385828"/>
                  <a:pt x="6648193" y="391366"/>
                  <a:pt x="6673632" y="384303"/>
                </a:cubicBezTo>
                <a:cubicBezTo>
                  <a:pt x="6678009" y="383088"/>
                  <a:pt x="6681993" y="381536"/>
                  <a:pt x="6685461" y="379698"/>
                </a:cubicBezTo>
                <a:cubicBezTo>
                  <a:pt x="6733172" y="414481"/>
                  <a:pt x="6760278" y="398336"/>
                  <a:pt x="6782761" y="421766"/>
                </a:cubicBezTo>
                <a:cubicBezTo>
                  <a:pt x="6856177" y="432921"/>
                  <a:pt x="6913662" y="412056"/>
                  <a:pt x="6934599" y="432626"/>
                </a:cubicBezTo>
                <a:cubicBezTo>
                  <a:pt x="6971837" y="432351"/>
                  <a:pt x="7021650" y="410307"/>
                  <a:pt x="7050728" y="432695"/>
                </a:cubicBezTo>
                <a:cubicBezTo>
                  <a:pt x="7053692" y="415076"/>
                  <a:pt x="7094152" y="447339"/>
                  <a:pt x="7115167" y="436243"/>
                </a:cubicBezTo>
                <a:cubicBezTo>
                  <a:pt x="7129937" y="426464"/>
                  <a:pt x="7145660" y="433973"/>
                  <a:pt x="7162809" y="434931"/>
                </a:cubicBezTo>
                <a:cubicBezTo>
                  <a:pt x="7184039" y="427343"/>
                  <a:pt x="7259393" y="442217"/>
                  <a:pt x="7280034" y="452539"/>
                </a:cubicBezTo>
                <a:cubicBezTo>
                  <a:pt x="7331046" y="488194"/>
                  <a:pt x="7430616" y="463128"/>
                  <a:pt x="7472654" y="490482"/>
                </a:cubicBezTo>
                <a:cubicBezTo>
                  <a:pt x="7541994" y="500728"/>
                  <a:pt x="7643498" y="509315"/>
                  <a:pt x="7696080" y="514010"/>
                </a:cubicBezTo>
                <a:cubicBezTo>
                  <a:pt x="7760013" y="517032"/>
                  <a:pt x="7715914" y="545003"/>
                  <a:pt x="7788139" y="518649"/>
                </a:cubicBezTo>
                <a:cubicBezTo>
                  <a:pt x="7891601" y="550571"/>
                  <a:pt x="8143222" y="510864"/>
                  <a:pt x="8227756" y="558548"/>
                </a:cubicBezTo>
                <a:cubicBezTo>
                  <a:pt x="8317876" y="569251"/>
                  <a:pt x="8261697" y="569546"/>
                  <a:pt x="8328859" y="582867"/>
                </a:cubicBezTo>
                <a:cubicBezTo>
                  <a:pt x="8336976" y="627379"/>
                  <a:pt x="8495085" y="643261"/>
                  <a:pt x="8532898" y="668282"/>
                </a:cubicBezTo>
                <a:cubicBezTo>
                  <a:pt x="8626867" y="678146"/>
                  <a:pt x="8698118" y="715603"/>
                  <a:pt x="8792925" y="701900"/>
                </a:cubicBezTo>
                <a:cubicBezTo>
                  <a:pt x="8796856" y="707882"/>
                  <a:pt x="8802564" y="712918"/>
                  <a:pt x="8809491" y="717262"/>
                </a:cubicBezTo>
                <a:lnTo>
                  <a:pt x="8814066" y="719410"/>
                </a:lnTo>
                <a:lnTo>
                  <a:pt x="8815751" y="718686"/>
                </a:lnTo>
                <a:cubicBezTo>
                  <a:pt x="8822134" y="717141"/>
                  <a:pt x="8829906" y="716502"/>
                  <a:pt x="8840540" y="717083"/>
                </a:cubicBezTo>
                <a:cubicBezTo>
                  <a:pt x="8844566" y="676948"/>
                  <a:pt x="8862586" y="704813"/>
                  <a:pt x="8897062" y="697553"/>
                </a:cubicBezTo>
                <a:cubicBezTo>
                  <a:pt x="8926967" y="693826"/>
                  <a:pt x="8941387" y="680067"/>
                  <a:pt x="8965922" y="672885"/>
                </a:cubicBezTo>
                <a:cubicBezTo>
                  <a:pt x="8985861" y="668208"/>
                  <a:pt x="8990451" y="680326"/>
                  <a:pt x="9016694" y="669496"/>
                </a:cubicBezTo>
                <a:cubicBezTo>
                  <a:pt x="9064226" y="680468"/>
                  <a:pt x="9102961" y="653230"/>
                  <a:pt x="9139695" y="648174"/>
                </a:cubicBezTo>
                <a:cubicBezTo>
                  <a:pt x="9151373" y="649226"/>
                  <a:pt x="9186538" y="645057"/>
                  <a:pt x="9219129" y="639013"/>
                </a:cubicBezTo>
                <a:lnTo>
                  <a:pt x="9221354" y="638501"/>
                </a:lnTo>
                <a:lnTo>
                  <a:pt x="9237592" y="642494"/>
                </a:lnTo>
                <a:cubicBezTo>
                  <a:pt x="9241555" y="644212"/>
                  <a:pt x="9242210" y="646204"/>
                  <a:pt x="9236570" y="648762"/>
                </a:cubicBezTo>
                <a:cubicBezTo>
                  <a:pt x="9241114" y="652055"/>
                  <a:pt x="9245782" y="653517"/>
                  <a:pt x="9250521" y="654041"/>
                </a:cubicBezTo>
                <a:cubicBezTo>
                  <a:pt x="9259996" y="655089"/>
                  <a:pt x="9269753" y="652386"/>
                  <a:pt x="9279357" y="653083"/>
                </a:cubicBezTo>
                <a:lnTo>
                  <a:pt x="9289731" y="656356"/>
                </a:lnTo>
                <a:lnTo>
                  <a:pt x="9293723" y="656237"/>
                </a:lnTo>
                <a:lnTo>
                  <a:pt x="9303097" y="656723"/>
                </a:lnTo>
                <a:lnTo>
                  <a:pt x="9302251" y="652725"/>
                </a:lnTo>
                <a:cubicBezTo>
                  <a:pt x="9300561" y="648869"/>
                  <a:pt x="9299408" y="644676"/>
                  <a:pt x="9314122" y="645860"/>
                </a:cubicBezTo>
                <a:cubicBezTo>
                  <a:pt x="9344433" y="650204"/>
                  <a:pt x="9356229" y="634440"/>
                  <a:pt x="9367772" y="650683"/>
                </a:cubicBezTo>
                <a:lnTo>
                  <a:pt x="9370291" y="655264"/>
                </a:lnTo>
                <a:lnTo>
                  <a:pt x="9377007" y="656308"/>
                </a:lnTo>
                <a:cubicBezTo>
                  <a:pt x="9380660" y="656340"/>
                  <a:pt x="9382824" y="655350"/>
                  <a:pt x="9382497" y="652427"/>
                </a:cubicBezTo>
                <a:cubicBezTo>
                  <a:pt x="9410043" y="665739"/>
                  <a:pt x="9444726" y="648939"/>
                  <a:pt x="9474013" y="647005"/>
                </a:cubicBezTo>
                <a:cubicBezTo>
                  <a:pt x="9494765" y="659508"/>
                  <a:pt x="9535746" y="643122"/>
                  <a:pt x="9595899" y="646979"/>
                </a:cubicBezTo>
                <a:cubicBezTo>
                  <a:pt x="9618462" y="661284"/>
                  <a:pt x="9636478" y="649421"/>
                  <a:pt x="9681269" y="669984"/>
                </a:cubicBezTo>
                <a:cubicBezTo>
                  <a:pt x="9683619" y="668616"/>
                  <a:pt x="9686437" y="667412"/>
                  <a:pt x="9689635" y="666408"/>
                </a:cubicBezTo>
                <a:cubicBezTo>
                  <a:pt x="9708219" y="660578"/>
                  <a:pt x="9735343" y="662659"/>
                  <a:pt x="9750215" y="671056"/>
                </a:cubicBezTo>
                <a:cubicBezTo>
                  <a:pt x="9822560" y="699676"/>
                  <a:pt x="9892985" y="704863"/>
                  <a:pt x="9957974" y="715080"/>
                </a:cubicBezTo>
                <a:cubicBezTo>
                  <a:pt x="10031995" y="724171"/>
                  <a:pt x="9987651" y="694466"/>
                  <a:pt x="10076482" y="723397"/>
                </a:cubicBezTo>
                <a:cubicBezTo>
                  <a:pt x="10088264" y="715403"/>
                  <a:pt x="10100170" y="715974"/>
                  <a:pt x="10119263" y="721877"/>
                </a:cubicBezTo>
                <a:cubicBezTo>
                  <a:pt x="10155360" y="725633"/>
                  <a:pt x="10156886" y="703170"/>
                  <a:pt x="10190893" y="719606"/>
                </a:cubicBezTo>
                <a:cubicBezTo>
                  <a:pt x="10186651" y="707114"/>
                  <a:pt x="10260542" y="720706"/>
                  <a:pt x="10246203" y="706893"/>
                </a:cubicBezTo>
                <a:cubicBezTo>
                  <a:pt x="10271921" y="697978"/>
                  <a:pt x="10280122" y="716866"/>
                  <a:pt x="10305396" y="709359"/>
                </a:cubicBezTo>
                <a:cubicBezTo>
                  <a:pt x="10332266" y="709354"/>
                  <a:pt x="10287753" y="720864"/>
                  <a:pt x="10316856" y="724179"/>
                </a:cubicBezTo>
                <a:cubicBezTo>
                  <a:pt x="10352558" y="726042"/>
                  <a:pt x="10348261" y="747938"/>
                  <a:pt x="10380919" y="722193"/>
                </a:cubicBezTo>
                <a:cubicBezTo>
                  <a:pt x="10416787" y="731946"/>
                  <a:pt x="10426384" y="719959"/>
                  <a:pt x="10478351" y="717620"/>
                </a:cubicBezTo>
                <a:cubicBezTo>
                  <a:pt x="10498311" y="726260"/>
                  <a:pt x="10516018" y="724144"/>
                  <a:pt x="10533954" y="718660"/>
                </a:cubicBezTo>
                <a:cubicBezTo>
                  <a:pt x="10583102" y="724237"/>
                  <a:pt x="10630104" y="717410"/>
                  <a:pt x="10686474" y="717507"/>
                </a:cubicBezTo>
                <a:cubicBezTo>
                  <a:pt x="10745160" y="730015"/>
                  <a:pt x="10779502" y="713124"/>
                  <a:pt x="10839729" y="713306"/>
                </a:cubicBezTo>
                <a:cubicBezTo>
                  <a:pt x="10895292" y="735596"/>
                  <a:pt x="10883335" y="689293"/>
                  <a:pt x="10933271" y="693628"/>
                </a:cubicBezTo>
                <a:cubicBezTo>
                  <a:pt x="11011861" y="715600"/>
                  <a:pt x="10933941" y="678563"/>
                  <a:pt x="11058950" y="692031"/>
                </a:cubicBezTo>
                <a:cubicBezTo>
                  <a:pt x="11065574" y="695312"/>
                  <a:pt x="11081347" y="693264"/>
                  <a:pt x="11080388" y="689245"/>
                </a:cubicBezTo>
                <a:cubicBezTo>
                  <a:pt x="11088176" y="690921"/>
                  <a:pt x="11106032" y="699551"/>
                  <a:pt x="11108911" y="693363"/>
                </a:cubicBezTo>
                <a:cubicBezTo>
                  <a:pt x="11149149" y="694912"/>
                  <a:pt x="11188483" y="700869"/>
                  <a:pt x="11223119" y="710661"/>
                </a:cubicBezTo>
                <a:cubicBezTo>
                  <a:pt x="11302059" y="704266"/>
                  <a:pt x="11255617" y="731239"/>
                  <a:pt x="11311983" y="731410"/>
                </a:cubicBezTo>
                <a:cubicBezTo>
                  <a:pt x="11358665" y="721567"/>
                  <a:pt x="11373894" y="732638"/>
                  <a:pt x="11426940" y="727340"/>
                </a:cubicBezTo>
                <a:cubicBezTo>
                  <a:pt x="11441993" y="748767"/>
                  <a:pt x="11476074" y="727962"/>
                  <a:pt x="11495624" y="734858"/>
                </a:cubicBezTo>
                <a:cubicBezTo>
                  <a:pt x="11530841" y="712823"/>
                  <a:pt x="11572173" y="761025"/>
                  <a:pt x="11605975" y="762433"/>
                </a:cubicBezTo>
                <a:cubicBezTo>
                  <a:pt x="11663316" y="761143"/>
                  <a:pt x="11727635" y="739871"/>
                  <a:pt x="11756134" y="765012"/>
                </a:cubicBezTo>
                <a:cubicBezTo>
                  <a:pt x="11761348" y="755468"/>
                  <a:pt x="11757526" y="741943"/>
                  <a:pt x="11789788" y="745316"/>
                </a:cubicBezTo>
                <a:cubicBezTo>
                  <a:pt x="11803253" y="740995"/>
                  <a:pt x="11807074" y="726138"/>
                  <a:pt x="11832833" y="734720"/>
                </a:cubicBezTo>
                <a:cubicBezTo>
                  <a:pt x="11798846" y="746443"/>
                  <a:pt x="11852821" y="750721"/>
                  <a:pt x="11846338" y="765994"/>
                </a:cubicBezTo>
                <a:cubicBezTo>
                  <a:pt x="11885947" y="777555"/>
                  <a:pt x="11979991" y="768560"/>
                  <a:pt x="11972492" y="796180"/>
                </a:cubicBezTo>
                <a:cubicBezTo>
                  <a:pt x="11982931" y="813135"/>
                  <a:pt x="12037186" y="790090"/>
                  <a:pt x="12035979" y="807835"/>
                </a:cubicBezTo>
                <a:cubicBezTo>
                  <a:pt x="12059694" y="797410"/>
                  <a:pt x="12098516" y="817951"/>
                  <a:pt x="12135850" y="819056"/>
                </a:cubicBezTo>
                <a:cubicBezTo>
                  <a:pt x="12142309" y="827359"/>
                  <a:pt x="12150917" y="827343"/>
                  <a:pt x="12166092" y="823695"/>
                </a:cubicBezTo>
                <a:lnTo>
                  <a:pt x="12190645" y="826863"/>
                </a:lnTo>
                <a:lnTo>
                  <a:pt x="12192000" y="880762"/>
                </a:lnTo>
                <a:lnTo>
                  <a:pt x="12192000" y="2685062"/>
                </a:lnTo>
                <a:lnTo>
                  <a:pt x="0" y="2685062"/>
                </a:lnTo>
                <a:lnTo>
                  <a:pt x="0" y="283917"/>
                </a:lnTo>
                <a:lnTo>
                  <a:pt x="44213" y="302297"/>
                </a:lnTo>
                <a:cubicBezTo>
                  <a:pt x="57125" y="321111"/>
                  <a:pt x="151150" y="310991"/>
                  <a:pt x="172465" y="314866"/>
                </a:cubicBezTo>
                <a:cubicBezTo>
                  <a:pt x="201883" y="307918"/>
                  <a:pt x="192551" y="309357"/>
                  <a:pt x="223361" y="304828"/>
                </a:cubicBezTo>
                <a:cubicBezTo>
                  <a:pt x="235273" y="283233"/>
                  <a:pt x="290082" y="292239"/>
                  <a:pt x="320595" y="288341"/>
                </a:cubicBezTo>
                <a:cubicBezTo>
                  <a:pt x="326821" y="269140"/>
                  <a:pt x="347105" y="264031"/>
                  <a:pt x="401087" y="246745"/>
                </a:cubicBezTo>
                <a:cubicBezTo>
                  <a:pt x="407068" y="225028"/>
                  <a:pt x="475269" y="251137"/>
                  <a:pt x="495839" y="217305"/>
                </a:cubicBezTo>
                <a:cubicBezTo>
                  <a:pt x="499633" y="218429"/>
                  <a:pt x="503698" y="219260"/>
                  <a:pt x="507910" y="219773"/>
                </a:cubicBezTo>
                <a:cubicBezTo>
                  <a:pt x="532375" y="222751"/>
                  <a:pt x="556339" y="214552"/>
                  <a:pt x="561428" y="201460"/>
                </a:cubicBezTo>
                <a:cubicBezTo>
                  <a:pt x="599747" y="152259"/>
                  <a:pt x="661201" y="177254"/>
                  <a:pt x="712813" y="151411"/>
                </a:cubicBezTo>
                <a:cubicBezTo>
                  <a:pt x="774420" y="124993"/>
                  <a:pt x="765426" y="123535"/>
                  <a:pt x="819366" y="70479"/>
                </a:cubicBezTo>
                <a:cubicBezTo>
                  <a:pt x="839647" y="77460"/>
                  <a:pt x="850544" y="74267"/>
                  <a:pt x="862489" y="63238"/>
                </a:cubicBezTo>
                <a:cubicBezTo>
                  <a:pt x="893284" y="51157"/>
                  <a:pt x="919686" y="77447"/>
                  <a:pt x="934387" y="50788"/>
                </a:cubicBezTo>
                <a:cubicBezTo>
                  <a:pt x="936825" y="54711"/>
                  <a:pt x="942184" y="55671"/>
                  <a:pt x="948874" y="55208"/>
                </a:cubicBezTo>
                <a:lnTo>
                  <a:pt x="955237" y="54040"/>
                </a:lnTo>
                <a:lnTo>
                  <a:pt x="955886" y="54325"/>
                </a:lnTo>
                <a:lnTo>
                  <a:pt x="957239" y="53673"/>
                </a:lnTo>
                <a:lnTo>
                  <a:pt x="971343" y="51086"/>
                </a:lnTo>
                <a:cubicBezTo>
                  <a:pt x="986863" y="47540"/>
                  <a:pt x="1001346" y="44460"/>
                  <a:pt x="1002063" y="54158"/>
                </a:cubicBezTo>
                <a:cubicBezTo>
                  <a:pt x="1010763" y="55438"/>
                  <a:pt x="1016476" y="54893"/>
                  <a:pt x="1020663" y="53408"/>
                </a:cubicBezTo>
                <a:cubicBezTo>
                  <a:pt x="1029036" y="50440"/>
                  <a:pt x="1031306" y="43717"/>
                  <a:pt x="1039181" y="40356"/>
                </a:cubicBezTo>
                <a:lnTo>
                  <a:pt x="1051914" y="39166"/>
                </a:lnTo>
                <a:lnTo>
                  <a:pt x="1054501" y="37372"/>
                </a:lnTo>
                <a:lnTo>
                  <a:pt x="1061859" y="33902"/>
                </a:lnTo>
                <a:lnTo>
                  <a:pt x="1054558" y="30385"/>
                </a:lnTo>
                <a:cubicBezTo>
                  <a:pt x="1046905" y="27358"/>
                  <a:pt x="1128596" y="22367"/>
                  <a:pt x="1140852" y="17327"/>
                </a:cubicBezTo>
                <a:lnTo>
                  <a:pt x="1214144" y="6192"/>
                </a:lnTo>
                <a:lnTo>
                  <a:pt x="1338122" y="27996"/>
                </a:lnTo>
                <a:cubicBezTo>
                  <a:pt x="1367144" y="1801"/>
                  <a:pt x="1432673" y="14019"/>
                  <a:pt x="1462415"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1"/>
          </p:nvPr>
        </p:nvSpPr>
        <p:spPr>
          <a:xfrm>
            <a:off x="142924" y="4738387"/>
            <a:ext cx="8943820" cy="450494"/>
          </a:xfrm>
        </p:spPr>
        <p:txBody>
          <a:bodyPr>
            <a:noAutofit/>
          </a:bodyPr>
          <a:lstStyle/>
          <a:p>
            <a:pPr algn="l"/>
            <a:endParaRPr lang="en-GB" dirty="0">
              <a:solidFill>
                <a:schemeClr val="tx1">
                  <a:lumMod val="85000"/>
                  <a:lumOff val="15000"/>
                </a:schemeClr>
              </a:solidFill>
            </a:endParaRPr>
          </a:p>
          <a:p>
            <a:pPr algn="l"/>
            <a:r>
              <a:rPr lang="en-GB" dirty="0">
                <a:solidFill>
                  <a:schemeClr val="tx1">
                    <a:lumMod val="85000"/>
                    <a:lumOff val="15000"/>
                  </a:schemeClr>
                </a:solidFill>
              </a:rPr>
              <a:t>Digital resilience 2023</a:t>
            </a:r>
          </a:p>
        </p:txBody>
      </p:sp>
      <p:pic>
        <p:nvPicPr>
          <p:cNvPr id="8196" name="Picture 4" descr="Icon&#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89973" y="2055242"/>
            <a:ext cx="3027384" cy="7482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alendar&#10;&#10;Description automatically generated">
            <a:extLst>
              <a:ext uri="{FF2B5EF4-FFF2-40B4-BE49-F238E27FC236}">
                <a16:creationId xmlns:a16="http://schemas.microsoft.com/office/drawing/2014/main" id="{A81670C1-9673-4B0C-B13C-DEFD7F44D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4834" y="1415432"/>
            <a:ext cx="3026664" cy="2027864"/>
          </a:xfrm>
          <a:prstGeom prst="rect">
            <a:avLst/>
          </a:prstGeom>
        </p:spPr>
      </p:pic>
      <p:pic>
        <p:nvPicPr>
          <p:cNvPr id="5" name="Picture 4">
            <a:extLst>
              <a:ext uri="{FF2B5EF4-FFF2-40B4-BE49-F238E27FC236}">
                <a16:creationId xmlns:a16="http://schemas.microsoft.com/office/drawing/2014/main" id="{E47CB611-7150-057F-9E24-75B8B7442F84}"/>
              </a:ext>
            </a:extLst>
          </p:cNvPr>
          <p:cNvPicPr>
            <a:picLocks noChangeAspect="1"/>
          </p:cNvPicPr>
          <p:nvPr/>
        </p:nvPicPr>
        <p:blipFill>
          <a:blip r:embed="rId4"/>
          <a:stretch>
            <a:fillRect/>
          </a:stretch>
        </p:blipFill>
        <p:spPr>
          <a:xfrm>
            <a:off x="8264886" y="1544413"/>
            <a:ext cx="3026664" cy="1769902"/>
          </a:xfrm>
          <a:prstGeom prst="rect">
            <a:avLst/>
          </a:prstGeom>
        </p:spPr>
      </p:pic>
      <p:sp>
        <p:nvSpPr>
          <p:cNvPr id="4" name="AutoShape 2" descr="Image result for family friendly barnet"/>
          <p:cNvSpPr>
            <a:spLocks noChangeAspect="1" noChangeArrowheads="1"/>
          </p:cNvSpPr>
          <p:nvPr/>
        </p:nvSpPr>
        <p:spPr bwMode="auto">
          <a:xfrm>
            <a:off x="1524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7601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 y="128085"/>
            <a:ext cx="11623040" cy="765955"/>
          </a:xfrm>
          <a:solidFill>
            <a:srgbClr val="3BD1CD"/>
          </a:solidFill>
        </p:spPr>
        <p:txBody>
          <a:bodyPr/>
          <a:lstStyle/>
          <a:p>
            <a:r>
              <a:rPr lang="en-GB" dirty="0"/>
              <a:t> Key findings </a:t>
            </a:r>
          </a:p>
        </p:txBody>
      </p:sp>
      <p:sp>
        <p:nvSpPr>
          <p:cNvPr id="11" name="TextBox 10">
            <a:extLst>
              <a:ext uri="{FF2B5EF4-FFF2-40B4-BE49-F238E27FC236}">
                <a16:creationId xmlns:a16="http://schemas.microsoft.com/office/drawing/2014/main" id="{12EA77DD-1EFF-0588-11E1-292E4D78D353}"/>
              </a:ext>
            </a:extLst>
          </p:cNvPr>
          <p:cNvSpPr txBox="1"/>
          <p:nvPr/>
        </p:nvSpPr>
        <p:spPr>
          <a:xfrm>
            <a:off x="4457700" y="1646306"/>
            <a:ext cx="6684597" cy="3385542"/>
          </a:xfrm>
          <a:prstGeom prst="rect">
            <a:avLst/>
          </a:prstGeom>
          <a:noFill/>
        </p:spPr>
        <p:txBody>
          <a:bodyPr wrap="square">
            <a:spAutoFit/>
          </a:bodyPr>
          <a:lstStyle/>
          <a:p>
            <a:pPr marL="285750" indent="-285750">
              <a:buFont typeface="Arial" panose="020B0604020202020204" pitchFamily="34" charset="0"/>
              <a:buChar char="•"/>
            </a:pPr>
            <a:r>
              <a:rPr lang="en-GB" sz="2000" dirty="0"/>
              <a:t>Most young people used their phones and watched TV daily.</a:t>
            </a:r>
          </a:p>
          <a:p>
            <a:pPr marL="285750" indent="-285750">
              <a:buFont typeface="Arial" panose="020B0604020202020204" pitchFamily="34" charset="0"/>
              <a:buChar char="•"/>
            </a:pPr>
            <a:r>
              <a:rPr lang="en-GB" sz="2000" dirty="0"/>
              <a:t>91% of young people surveyed felt more connected to people via technology than offline. </a:t>
            </a:r>
          </a:p>
          <a:p>
            <a:pPr marL="285750" indent="-285750">
              <a:buFont typeface="Arial" panose="020B0604020202020204" pitchFamily="34" charset="0"/>
              <a:buChar char="•"/>
            </a:pPr>
            <a:r>
              <a:rPr lang="en-GB" sz="2000" dirty="0"/>
              <a:t>Checking social media was the highlight of the day for many young people. </a:t>
            </a:r>
          </a:p>
          <a:p>
            <a:pPr marL="285750" indent="-285750">
              <a:buFont typeface="Arial" panose="020B0604020202020204" pitchFamily="34" charset="0"/>
              <a:buChar char="•"/>
            </a:pPr>
            <a:r>
              <a:rPr lang="en-GB" sz="2000" dirty="0"/>
              <a:t>Aware of online risks but would acknowledge advice to support staying safe online is needed. </a:t>
            </a:r>
          </a:p>
          <a:p>
            <a:pPr marL="285750" indent="-285750">
              <a:buFont typeface="Arial" panose="020B0604020202020204" pitchFamily="34" charset="0"/>
              <a:buChar char="•"/>
            </a:pPr>
            <a:r>
              <a:rPr lang="en-GB" sz="2000" dirty="0"/>
              <a:t>Gaming and identity were key issues brought forward</a:t>
            </a:r>
          </a:p>
          <a:p>
            <a:endParaRPr lang="en-GB" sz="1800" dirty="0"/>
          </a:p>
          <a:p>
            <a:endParaRPr lang="en-GB" sz="1800" dirty="0"/>
          </a:p>
          <a:p>
            <a:r>
              <a:rPr lang="en-GB" sz="1800" dirty="0"/>
              <a:t> </a:t>
            </a:r>
          </a:p>
        </p:txBody>
      </p:sp>
      <p:pic>
        <p:nvPicPr>
          <p:cNvPr id="18" name="image5.png">
            <a:extLst>
              <a:ext uri="{FF2B5EF4-FFF2-40B4-BE49-F238E27FC236}">
                <a16:creationId xmlns:a16="http://schemas.microsoft.com/office/drawing/2014/main" id="{925A44C6-E40F-5528-55FC-3B762B061B29}"/>
              </a:ext>
            </a:extLst>
          </p:cNvPr>
          <p:cNvPicPr/>
          <p:nvPr/>
        </p:nvPicPr>
        <p:blipFill>
          <a:blip r:embed="rId3"/>
          <a:srcRect/>
          <a:stretch>
            <a:fillRect/>
          </a:stretch>
        </p:blipFill>
        <p:spPr>
          <a:xfrm>
            <a:off x="284480" y="1445417"/>
            <a:ext cx="3942477" cy="4672518"/>
          </a:xfrm>
          <a:prstGeom prst="rect">
            <a:avLst/>
          </a:prstGeom>
          <a:ln/>
        </p:spPr>
      </p:pic>
      <p:pic>
        <p:nvPicPr>
          <p:cNvPr id="20" name="image3.png">
            <a:extLst>
              <a:ext uri="{FF2B5EF4-FFF2-40B4-BE49-F238E27FC236}">
                <a16:creationId xmlns:a16="http://schemas.microsoft.com/office/drawing/2014/main" id="{42526EC4-C7C5-2904-3A61-B7D3356CE7A4}"/>
              </a:ext>
            </a:extLst>
          </p:cNvPr>
          <p:cNvPicPr/>
          <p:nvPr/>
        </p:nvPicPr>
        <p:blipFill>
          <a:blip r:embed="rId4"/>
          <a:srcRect/>
          <a:stretch>
            <a:fillRect/>
          </a:stretch>
        </p:blipFill>
        <p:spPr>
          <a:xfrm>
            <a:off x="7861230" y="4238736"/>
            <a:ext cx="4180558" cy="2452690"/>
          </a:xfrm>
          <a:prstGeom prst="rect">
            <a:avLst/>
          </a:prstGeom>
          <a:ln/>
        </p:spPr>
      </p:pic>
      <p:sp>
        <p:nvSpPr>
          <p:cNvPr id="3" name="Rectangle 2">
            <a:extLst>
              <a:ext uri="{FF2B5EF4-FFF2-40B4-BE49-F238E27FC236}">
                <a16:creationId xmlns:a16="http://schemas.microsoft.com/office/drawing/2014/main" id="{5DA2F0C8-FADE-A796-BEFD-E549FF8B334B}"/>
              </a:ext>
            </a:extLst>
          </p:cNvPr>
          <p:cNvSpPr/>
          <p:nvPr/>
        </p:nvSpPr>
        <p:spPr>
          <a:xfrm>
            <a:off x="4226957" y="1097165"/>
            <a:ext cx="3942477" cy="563912"/>
          </a:xfrm>
          <a:prstGeom prst="rect">
            <a:avLst/>
          </a:prstGeom>
        </p:spPr>
        <p:txBody>
          <a:bodyPr vert="horz" lIns="91440" tIns="45720" rIns="91440" bIns="45720" rtlCol="0" anchor="ctr">
            <a:normAutofit fontScale="62500" lnSpcReduction="20000"/>
          </a:bodyPr>
          <a:lstStyle/>
          <a:p>
            <a:pPr algn="ctr">
              <a:lnSpc>
                <a:spcPct val="90000"/>
              </a:lnSpc>
              <a:spcBef>
                <a:spcPct val="0"/>
              </a:spcBef>
              <a:spcAft>
                <a:spcPts val="600"/>
              </a:spcAft>
            </a:pPr>
            <a:r>
              <a:rPr lang="en-US" sz="6300" b="1" dirty="0">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latin typeface="+mj-lt"/>
                <a:ea typeface="+mj-ea"/>
                <a:cs typeface="+mj-cs"/>
              </a:rPr>
              <a:t>Local</a:t>
            </a:r>
            <a:r>
              <a:rPr lang="en-US" sz="6300" b="1" kern="1200" cap="none" spc="0" dirty="0">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latin typeface="+mj-lt"/>
                <a:ea typeface="+mj-ea"/>
                <a:cs typeface="+mj-cs"/>
              </a:rPr>
              <a:t> Context</a:t>
            </a:r>
          </a:p>
        </p:txBody>
      </p:sp>
    </p:spTree>
    <p:extLst>
      <p:ext uri="{BB962C8B-B14F-4D97-AF65-F5344CB8AC3E}">
        <p14:creationId xmlns:p14="http://schemas.microsoft.com/office/powerpoint/2010/main" val="77524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031DFAB-575B-DC75-A461-2381B8D40B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36" t="30257" r="50000" b="26153"/>
          <a:stretch/>
        </p:blipFill>
        <p:spPr bwMode="auto">
          <a:xfrm>
            <a:off x="993430" y="260958"/>
            <a:ext cx="9818921" cy="647205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03844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Generation Verified: A film Led By Barnet Young Voices">
            <a:hlinkClick r:id="" action="ppaction://media"/>
            <a:extLst>
              <a:ext uri="{FF2B5EF4-FFF2-40B4-BE49-F238E27FC236}">
                <a16:creationId xmlns:a16="http://schemas.microsoft.com/office/drawing/2014/main" id="{9CF5A887-6D29-6235-1901-6F413B6A8528}"/>
              </a:ext>
            </a:extLst>
          </p:cNvPr>
          <p:cNvPicPr>
            <a:picLocks noGrp="1" noRot="1" noChangeAspect="1"/>
          </p:cNvPicPr>
          <p:nvPr>
            <p:ph idx="1"/>
            <a:videoFile r:link="rId1"/>
          </p:nvPr>
        </p:nvPicPr>
        <p:blipFill>
          <a:blip r:embed="rId4"/>
          <a:stretch>
            <a:fillRect/>
          </a:stretch>
        </p:blipFill>
        <p:spPr>
          <a:xfrm>
            <a:off x="0" y="0"/>
            <a:ext cx="12192000" cy="6888505"/>
          </a:xfrm>
          <a:prstGeom prst="rect">
            <a:avLst/>
          </a:prstGeom>
        </p:spPr>
      </p:pic>
      <p:sp>
        <p:nvSpPr>
          <p:cNvPr id="6" name="Title 5">
            <a:extLst>
              <a:ext uri="{FF2B5EF4-FFF2-40B4-BE49-F238E27FC236}">
                <a16:creationId xmlns:a16="http://schemas.microsoft.com/office/drawing/2014/main" id="{888F3C71-088D-747B-8CF8-4F75130EA8CC}"/>
              </a:ext>
            </a:extLst>
          </p:cNvPr>
          <p:cNvSpPr>
            <a:spLocks noGrp="1"/>
          </p:cNvSpPr>
          <p:nvPr>
            <p:ph type="title"/>
          </p:nvPr>
        </p:nvSpPr>
        <p:spPr>
          <a:xfrm>
            <a:off x="609599" y="137318"/>
            <a:ext cx="10972800" cy="1143000"/>
          </a:xfrm>
        </p:spPr>
        <p:txBody>
          <a:bodyPr/>
          <a:lstStyle/>
          <a:p>
            <a:endParaRPr lang="en-GB"/>
          </a:p>
        </p:txBody>
      </p:sp>
    </p:spTree>
    <p:extLst>
      <p:ext uri="{BB962C8B-B14F-4D97-AF65-F5344CB8AC3E}">
        <p14:creationId xmlns:p14="http://schemas.microsoft.com/office/powerpoint/2010/main" val="24971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4469056-D581-421C-80DD-CCE96ECB3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486753E-7C09-3F75-6536-FE14E9F058BB}"/>
              </a:ext>
            </a:extLst>
          </p:cNvPr>
          <p:cNvSpPr>
            <a:spLocks noGrp="1"/>
          </p:cNvSpPr>
          <p:nvPr>
            <p:ph type="title"/>
          </p:nvPr>
        </p:nvSpPr>
        <p:spPr>
          <a:xfrm>
            <a:off x="171648" y="5218"/>
            <a:ext cx="2880397" cy="1561278"/>
          </a:xfrm>
        </p:spPr>
        <p:txBody>
          <a:bodyPr vert="horz" lIns="91440" tIns="45720" rIns="91440" bIns="45720" rtlCol="0" anchor="ctr">
            <a:normAutofit/>
          </a:bodyPr>
          <a:lstStyle/>
          <a:p>
            <a:pPr algn="l">
              <a:lnSpc>
                <a:spcPct val="90000"/>
              </a:lnSpc>
            </a:pPr>
            <a:r>
              <a:rPr lang="en-US" sz="4800">
                <a:solidFill>
                  <a:srgbClr val="3BD1CD"/>
                </a:solidFill>
              </a:rPr>
              <a:t>Resource packs</a:t>
            </a:r>
          </a:p>
        </p:txBody>
      </p:sp>
      <p:sp>
        <p:nvSpPr>
          <p:cNvPr id="42" name="sketch line">
            <a:extLst>
              <a:ext uri="{FF2B5EF4-FFF2-40B4-BE49-F238E27FC236}">
                <a16:creationId xmlns:a16="http://schemas.microsoft.com/office/drawing/2014/main" id="{276A54DD-7E68-43B8-A73D-2B9A1AE31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E0A5B8D-414D-7AF1-C0A0-C42183CEB094}"/>
              </a:ext>
            </a:extLst>
          </p:cNvPr>
          <p:cNvPicPr>
            <a:picLocks noChangeAspect="1"/>
          </p:cNvPicPr>
          <p:nvPr/>
        </p:nvPicPr>
        <p:blipFill>
          <a:blip r:embed="rId3"/>
          <a:stretch>
            <a:fillRect/>
          </a:stretch>
        </p:blipFill>
        <p:spPr>
          <a:xfrm>
            <a:off x="1752632" y="952819"/>
            <a:ext cx="4124081" cy="5902261"/>
          </a:xfrm>
          <a:prstGeom prst="rect">
            <a:avLst/>
          </a:prstGeom>
        </p:spPr>
      </p:pic>
      <p:pic>
        <p:nvPicPr>
          <p:cNvPr id="14" name="Picture 13">
            <a:extLst>
              <a:ext uri="{FF2B5EF4-FFF2-40B4-BE49-F238E27FC236}">
                <a16:creationId xmlns:a16="http://schemas.microsoft.com/office/drawing/2014/main" id="{C55E271F-B661-2EDE-91CD-F496CADF7B2F}"/>
              </a:ext>
            </a:extLst>
          </p:cNvPr>
          <p:cNvPicPr>
            <a:picLocks noChangeAspect="1"/>
          </p:cNvPicPr>
          <p:nvPr/>
        </p:nvPicPr>
        <p:blipFill>
          <a:blip r:embed="rId4"/>
          <a:stretch>
            <a:fillRect/>
          </a:stretch>
        </p:blipFill>
        <p:spPr>
          <a:xfrm>
            <a:off x="7003971" y="956957"/>
            <a:ext cx="3893279" cy="5512093"/>
          </a:xfrm>
          <a:prstGeom prst="rect">
            <a:avLst/>
          </a:prstGeom>
        </p:spPr>
      </p:pic>
    </p:spTree>
    <p:extLst>
      <p:ext uri="{BB962C8B-B14F-4D97-AF65-F5344CB8AC3E}">
        <p14:creationId xmlns:p14="http://schemas.microsoft.com/office/powerpoint/2010/main" val="4267333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menu, screenshot, number&#10;&#10;Description automatically generated">
            <a:extLst>
              <a:ext uri="{FF2B5EF4-FFF2-40B4-BE49-F238E27FC236}">
                <a16:creationId xmlns:a16="http://schemas.microsoft.com/office/drawing/2014/main" id="{5C08992D-4770-13D1-D225-269463E6D963}"/>
              </a:ext>
            </a:extLst>
          </p:cNvPr>
          <p:cNvPicPr>
            <a:picLocks noChangeAspect="1"/>
          </p:cNvPicPr>
          <p:nvPr/>
        </p:nvPicPr>
        <p:blipFill>
          <a:blip r:embed="rId2"/>
          <a:stretch>
            <a:fillRect/>
          </a:stretch>
        </p:blipFill>
        <p:spPr>
          <a:xfrm>
            <a:off x="526473" y="1095684"/>
            <a:ext cx="5195454" cy="5142431"/>
          </a:xfrm>
          <a:prstGeom prst="rect">
            <a:avLst/>
          </a:prstGeom>
        </p:spPr>
      </p:pic>
      <p:pic>
        <p:nvPicPr>
          <p:cNvPr id="3" name="Picture 3" descr="A picture containing text, human face, screenshot, person&#10;&#10;Description automatically generated">
            <a:extLst>
              <a:ext uri="{FF2B5EF4-FFF2-40B4-BE49-F238E27FC236}">
                <a16:creationId xmlns:a16="http://schemas.microsoft.com/office/drawing/2014/main" id="{CD2FDE8D-4115-7E4D-108B-E4653D9E874C}"/>
              </a:ext>
            </a:extLst>
          </p:cNvPr>
          <p:cNvPicPr>
            <a:picLocks noChangeAspect="1"/>
          </p:cNvPicPr>
          <p:nvPr/>
        </p:nvPicPr>
        <p:blipFill>
          <a:blip r:embed="rId3"/>
          <a:stretch>
            <a:fillRect/>
          </a:stretch>
        </p:blipFill>
        <p:spPr>
          <a:xfrm>
            <a:off x="7010400" y="1093055"/>
            <a:ext cx="4655127" cy="5147688"/>
          </a:xfrm>
          <a:prstGeom prst="rect">
            <a:avLst/>
          </a:prstGeom>
        </p:spPr>
      </p:pic>
      <p:sp>
        <p:nvSpPr>
          <p:cNvPr id="7" name="TextBox 6">
            <a:extLst>
              <a:ext uri="{FF2B5EF4-FFF2-40B4-BE49-F238E27FC236}">
                <a16:creationId xmlns:a16="http://schemas.microsoft.com/office/drawing/2014/main" id="{B27D3C90-7F43-5A8F-EA28-42945AF25E0F}"/>
              </a:ext>
            </a:extLst>
          </p:cNvPr>
          <p:cNvSpPr txBox="1"/>
          <p:nvPr/>
        </p:nvSpPr>
        <p:spPr>
          <a:xfrm>
            <a:off x="6106438" y="610643"/>
            <a:ext cx="2743199"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8" name="TextBox 7">
            <a:extLst>
              <a:ext uri="{FF2B5EF4-FFF2-40B4-BE49-F238E27FC236}">
                <a16:creationId xmlns:a16="http://schemas.microsoft.com/office/drawing/2014/main" id="{52E8FE93-6B63-FDE3-41F5-2D3A120EE4F1}"/>
              </a:ext>
            </a:extLst>
          </p:cNvPr>
          <p:cNvSpPr txBox="1"/>
          <p:nvPr/>
        </p:nvSpPr>
        <p:spPr>
          <a:xfrm>
            <a:off x="694150" y="443629"/>
            <a:ext cx="1081204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Co production means from this                                          to this</a:t>
            </a:r>
            <a:endParaRPr lang="en-GB" sz="2800"/>
          </a:p>
        </p:txBody>
      </p:sp>
      <p:sp>
        <p:nvSpPr>
          <p:cNvPr id="9" name="Arrow: Right 8">
            <a:extLst>
              <a:ext uri="{FF2B5EF4-FFF2-40B4-BE49-F238E27FC236}">
                <a16:creationId xmlns:a16="http://schemas.microsoft.com/office/drawing/2014/main" id="{18F95683-D752-4A45-C7A5-8A39FDE010F6}"/>
              </a:ext>
            </a:extLst>
          </p:cNvPr>
          <p:cNvSpPr/>
          <p:nvPr/>
        </p:nvSpPr>
        <p:spPr>
          <a:xfrm>
            <a:off x="5375752" y="501041"/>
            <a:ext cx="2933177" cy="4697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30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70BEA-E882-2FC3-E800-A50D6926DB47}"/>
              </a:ext>
            </a:extLst>
          </p:cNvPr>
          <p:cNvPicPr>
            <a:picLocks noChangeAspect="1"/>
          </p:cNvPicPr>
          <p:nvPr/>
        </p:nvPicPr>
        <p:blipFill>
          <a:blip r:embed="rId2"/>
          <a:stretch>
            <a:fillRect/>
          </a:stretch>
        </p:blipFill>
        <p:spPr>
          <a:xfrm>
            <a:off x="3565986" y="162567"/>
            <a:ext cx="4626036" cy="6532866"/>
          </a:xfrm>
          <a:prstGeom prst="rect">
            <a:avLst/>
          </a:prstGeom>
        </p:spPr>
      </p:pic>
    </p:spTree>
    <p:extLst>
      <p:ext uri="{BB962C8B-B14F-4D97-AF65-F5344CB8AC3E}">
        <p14:creationId xmlns:p14="http://schemas.microsoft.com/office/powerpoint/2010/main" val="312297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24" y="154920"/>
            <a:ext cx="11517054" cy="765955"/>
          </a:xfrm>
          <a:solidFill>
            <a:srgbClr val="3BD1CD"/>
          </a:solidFill>
        </p:spPr>
        <p:txBody>
          <a:bodyPr>
            <a:normAutofit/>
          </a:bodyPr>
          <a:lstStyle/>
          <a:p>
            <a:pPr algn="ctr"/>
            <a:r>
              <a:rPr lang="en-GB" b="1" dirty="0"/>
              <a:t> Digital Resilience Campaign</a:t>
            </a:r>
          </a:p>
        </p:txBody>
      </p:sp>
      <p:sp>
        <p:nvSpPr>
          <p:cNvPr id="4" name="TextBox 3">
            <a:extLst>
              <a:ext uri="{FF2B5EF4-FFF2-40B4-BE49-F238E27FC236}">
                <a16:creationId xmlns:a16="http://schemas.microsoft.com/office/drawing/2014/main" id="{F76CAB68-C222-F0AD-DEE2-1F38AF7643DB}"/>
              </a:ext>
            </a:extLst>
          </p:cNvPr>
          <p:cNvSpPr txBox="1"/>
          <p:nvPr/>
        </p:nvSpPr>
        <p:spPr>
          <a:xfrm>
            <a:off x="1186324" y="903910"/>
            <a:ext cx="8955955" cy="369332"/>
          </a:xfrm>
          <a:prstGeom prst="rect">
            <a:avLst/>
          </a:prstGeom>
          <a:noFill/>
        </p:spPr>
        <p:txBody>
          <a:bodyPr wrap="square" rtlCol="0">
            <a:spAutoFit/>
          </a:bodyPr>
          <a:lstStyle/>
          <a:p>
            <a:pPr algn="ctr"/>
            <a:r>
              <a:rPr lang="en-GB" i="1" dirty="0"/>
              <a:t>To support schools to build digital resilience in children &amp; young people. </a:t>
            </a:r>
          </a:p>
        </p:txBody>
      </p:sp>
      <p:pic>
        <p:nvPicPr>
          <p:cNvPr id="24" name="Picture 4">
            <a:extLst>
              <a:ext uri="{FF2B5EF4-FFF2-40B4-BE49-F238E27FC236}">
                <a16:creationId xmlns:a16="http://schemas.microsoft.com/office/drawing/2014/main" id="{2101CABA-F663-7C77-8984-D11819D258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3759" y="6384501"/>
            <a:ext cx="1460028" cy="3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A group of people standing outside&#10;&#10;Description automatically generated with low confidence">
            <a:extLst>
              <a:ext uri="{FF2B5EF4-FFF2-40B4-BE49-F238E27FC236}">
                <a16:creationId xmlns:a16="http://schemas.microsoft.com/office/drawing/2014/main" id="{03D29171-7C29-BE66-8AFF-EF98B83984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6037"/>
          <a:stretch/>
        </p:blipFill>
        <p:spPr bwMode="auto">
          <a:xfrm>
            <a:off x="9292571" y="1219746"/>
            <a:ext cx="2779511" cy="19369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18" name="Group 17">
            <a:extLst>
              <a:ext uri="{FF2B5EF4-FFF2-40B4-BE49-F238E27FC236}">
                <a16:creationId xmlns:a16="http://schemas.microsoft.com/office/drawing/2014/main" id="{5D20CEA6-E29A-25D4-D83E-868D6E26C97F}"/>
              </a:ext>
            </a:extLst>
          </p:cNvPr>
          <p:cNvGrpSpPr/>
          <p:nvPr/>
        </p:nvGrpSpPr>
        <p:grpSpPr>
          <a:xfrm>
            <a:off x="-318358" y="1418568"/>
            <a:ext cx="6019160" cy="5164755"/>
            <a:chOff x="2896415" y="1032469"/>
            <a:chExt cx="6322816" cy="5545474"/>
          </a:xfrm>
        </p:grpSpPr>
        <p:sp>
          <p:nvSpPr>
            <p:cNvPr id="20" name="Oval 19">
              <a:extLst>
                <a:ext uri="{FF2B5EF4-FFF2-40B4-BE49-F238E27FC236}">
                  <a16:creationId xmlns:a16="http://schemas.microsoft.com/office/drawing/2014/main" id="{21CB8BAE-991A-C2DF-604C-81ECA794CEB5}"/>
                </a:ext>
              </a:extLst>
            </p:cNvPr>
            <p:cNvSpPr>
              <a:spLocks noChangeAspect="1"/>
            </p:cNvSpPr>
            <p:nvPr/>
          </p:nvSpPr>
          <p:spPr>
            <a:xfrm>
              <a:off x="3396000" y="1177943"/>
              <a:ext cx="5400000" cy="5400000"/>
            </a:xfrm>
            <a:prstGeom prst="ellipse">
              <a:avLst/>
            </a:prstGeom>
            <a:solidFill>
              <a:srgbClr val="78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Open Sans" panose="020B0606030504020204" pitchFamily="34" charset="0"/>
                  <a:ea typeface="Open Sans" panose="020B0606030504020204" pitchFamily="34" charset="0"/>
                  <a:cs typeface="Open Sans" panose="020B0606030504020204" pitchFamily="34" charset="0"/>
                </a:rPr>
                <a:t>on, anger </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272A4B32-F7D8-AD3B-9951-A6DE2E344C7D}"/>
                </a:ext>
              </a:extLst>
            </p:cNvPr>
            <p:cNvSpPr>
              <a:spLocks noChangeAspect="1"/>
            </p:cNvSpPr>
            <p:nvPr/>
          </p:nvSpPr>
          <p:spPr>
            <a:xfrm>
              <a:off x="4836000" y="2617943"/>
              <a:ext cx="2520000" cy="2520000"/>
            </a:xfrm>
            <a:prstGeom prst="ellipse">
              <a:avLst/>
            </a:prstGeom>
            <a:solidFill>
              <a:srgbClr val="293C6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5" name="Straight Connector 24">
              <a:extLst>
                <a:ext uri="{FF2B5EF4-FFF2-40B4-BE49-F238E27FC236}">
                  <a16:creationId xmlns:a16="http://schemas.microsoft.com/office/drawing/2014/main" id="{2A7A6626-EB58-3B6C-4660-27A6B6AD1EF0}"/>
                </a:ext>
              </a:extLst>
            </p:cNvPr>
            <p:cNvCxnSpPr>
              <a:stCxn id="22" idx="0"/>
            </p:cNvCxnSpPr>
            <p:nvPr/>
          </p:nvCxnSpPr>
          <p:spPr>
            <a:xfrm flipV="1">
              <a:off x="6096000" y="1032469"/>
              <a:ext cx="0" cy="15854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2F57C18-9A68-302E-C5E5-96D61DB74C9A}"/>
                </a:ext>
              </a:extLst>
            </p:cNvPr>
            <p:cNvCxnSpPr>
              <a:cxnSpLocks/>
            </p:cNvCxnSpPr>
            <p:nvPr/>
          </p:nvCxnSpPr>
          <p:spPr>
            <a:xfrm flipV="1">
              <a:off x="7057292" y="2121877"/>
              <a:ext cx="1242646" cy="9335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757C7AB-3B3D-97BC-1F2B-ACF26BB14CDE}"/>
                </a:ext>
              </a:extLst>
            </p:cNvPr>
            <p:cNvCxnSpPr>
              <a:cxnSpLocks/>
            </p:cNvCxnSpPr>
            <p:nvPr/>
          </p:nvCxnSpPr>
          <p:spPr>
            <a:xfrm>
              <a:off x="7367723" y="4127217"/>
              <a:ext cx="1416554" cy="32755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C7A1996-64A8-C8D3-297A-333CEB57DFB2}"/>
                </a:ext>
              </a:extLst>
            </p:cNvPr>
            <p:cNvCxnSpPr>
              <a:cxnSpLocks/>
            </p:cNvCxnSpPr>
            <p:nvPr/>
          </p:nvCxnSpPr>
          <p:spPr>
            <a:xfrm flipH="1" flipV="1">
              <a:off x="6670431" y="4992469"/>
              <a:ext cx="720738" cy="1384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12CB1AE-F7D3-D516-C7B0-CA88F8013854}"/>
                </a:ext>
              </a:extLst>
            </p:cNvPr>
            <p:cNvCxnSpPr>
              <a:cxnSpLocks/>
            </p:cNvCxnSpPr>
            <p:nvPr/>
          </p:nvCxnSpPr>
          <p:spPr>
            <a:xfrm flipV="1">
              <a:off x="4859446" y="4992469"/>
              <a:ext cx="662123" cy="1384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673279-B3EE-BD94-C305-24DE95435D4A}"/>
                </a:ext>
              </a:extLst>
            </p:cNvPr>
            <p:cNvCxnSpPr>
              <a:cxnSpLocks/>
            </p:cNvCxnSpPr>
            <p:nvPr/>
          </p:nvCxnSpPr>
          <p:spPr>
            <a:xfrm flipV="1">
              <a:off x="3374684" y="4122884"/>
              <a:ext cx="1449593" cy="3553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E98EFB-B6F4-9868-BB45-B59233A82E7E}"/>
                </a:ext>
              </a:extLst>
            </p:cNvPr>
            <p:cNvCxnSpPr>
              <a:cxnSpLocks/>
            </p:cNvCxnSpPr>
            <p:nvPr/>
          </p:nvCxnSpPr>
          <p:spPr>
            <a:xfrm flipH="1" flipV="1">
              <a:off x="3985846" y="2121878"/>
              <a:ext cx="1113692" cy="9335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78A2BB2-2F50-4D38-0658-711BB18680AD}"/>
                </a:ext>
              </a:extLst>
            </p:cNvPr>
            <p:cNvSpPr txBox="1"/>
            <p:nvPr/>
          </p:nvSpPr>
          <p:spPr>
            <a:xfrm>
              <a:off x="5843611" y="1190692"/>
              <a:ext cx="2380469" cy="1487090"/>
            </a:xfrm>
            <a:prstGeom prst="rect">
              <a:avLst/>
            </a:prstGeom>
            <a:noFill/>
          </p:spPr>
          <p:txBody>
            <a:bodyPr wrap="square">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Curriculum,</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teaching and</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learning </a:t>
              </a:r>
              <a:r>
                <a:rPr lang="en-US" sz="1400" dirty="0">
                  <a:latin typeface="Open Sans" panose="020B0606030504020204" pitchFamily="34" charset="0"/>
                  <a:ea typeface="Open Sans" panose="020B0606030504020204" pitchFamily="34" charset="0"/>
                  <a:cs typeface="Open Sans" panose="020B0606030504020204" pitchFamily="34" charset="0"/>
                </a:rPr>
                <a:t>to promote</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resilience and support</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social and emotional</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learning</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7DC055F5-CE74-4E75-22D3-3C300B126FAC}"/>
                </a:ext>
              </a:extLst>
            </p:cNvPr>
            <p:cNvSpPr txBox="1"/>
            <p:nvPr/>
          </p:nvSpPr>
          <p:spPr>
            <a:xfrm>
              <a:off x="6838762" y="3027370"/>
              <a:ext cx="2380469" cy="1024439"/>
            </a:xfrm>
            <a:prstGeom prst="rect">
              <a:avLst/>
            </a:prstGeom>
            <a:noFill/>
          </p:spPr>
          <p:txBody>
            <a:bodyPr wrap="square">
              <a:spAutoFit/>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Enabling</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student voice</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to influence</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decisions</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7BC37281-34D3-7C99-6F34-F2EF5A2C55C5}"/>
                </a:ext>
              </a:extLst>
            </p:cNvPr>
            <p:cNvSpPr txBox="1"/>
            <p:nvPr/>
          </p:nvSpPr>
          <p:spPr>
            <a:xfrm>
              <a:off x="6555482" y="4429147"/>
              <a:ext cx="2380469" cy="1255764"/>
            </a:xfrm>
            <a:prstGeom prst="rect">
              <a:avLst/>
            </a:prstGeom>
            <a:noFill/>
          </p:spPr>
          <p:txBody>
            <a:bodyPr wrap="square">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Staff</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development</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to support their own</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wellbeing and that</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of students</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730C44FF-3591-AB4D-704E-DD2C4FC871ED}"/>
                </a:ext>
              </a:extLst>
            </p:cNvPr>
            <p:cNvSpPr txBox="1"/>
            <p:nvPr/>
          </p:nvSpPr>
          <p:spPr>
            <a:xfrm>
              <a:off x="5266136" y="5202503"/>
              <a:ext cx="1764664" cy="1255764"/>
            </a:xfrm>
            <a:prstGeom prst="rect">
              <a:avLst/>
            </a:prstGeom>
            <a:noFill/>
          </p:spPr>
          <p:txBody>
            <a:bodyPr wrap="square">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Identify need and</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monitoring impact </a:t>
              </a:r>
              <a:r>
                <a:rPr lang="en-US" sz="1400" dirty="0">
                  <a:latin typeface="Open Sans" panose="020B0606030504020204" pitchFamily="34" charset="0"/>
                  <a:ea typeface="Open Sans" panose="020B0606030504020204" pitchFamily="34" charset="0"/>
                  <a:cs typeface="Open Sans" panose="020B0606030504020204" pitchFamily="34" charset="0"/>
                </a:rPr>
                <a:t>of</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interventions</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2CD6B080-1856-7D3C-BA7C-6B3C6D192B23}"/>
                </a:ext>
              </a:extLst>
            </p:cNvPr>
            <p:cNvSpPr txBox="1"/>
            <p:nvPr/>
          </p:nvSpPr>
          <p:spPr>
            <a:xfrm>
              <a:off x="3620019" y="4797775"/>
              <a:ext cx="1872153" cy="561789"/>
            </a:xfrm>
            <a:prstGeom prst="rect">
              <a:avLst/>
            </a:prstGeom>
            <a:noFill/>
          </p:spPr>
          <p:txBody>
            <a:bodyPr wrap="square">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Working with</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parents/</a:t>
              </a:r>
              <a:r>
                <a:rPr lang="en-US" sz="1400" b="1" dirty="0" err="1">
                  <a:latin typeface="Open Sans" panose="020B0606030504020204" pitchFamily="34" charset="0"/>
                  <a:ea typeface="Open Sans" panose="020B0606030504020204" pitchFamily="34" charset="0"/>
                  <a:cs typeface="Open Sans" panose="020B0606030504020204" pitchFamily="34" charset="0"/>
                </a:rPr>
                <a:t>carers</a:t>
              </a:r>
              <a:endParaRPr lang="en-GB"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F80F5A6B-BD3C-9B55-42A4-58E46D48EC97}"/>
                </a:ext>
              </a:extLst>
            </p:cNvPr>
            <p:cNvSpPr txBox="1"/>
            <p:nvPr/>
          </p:nvSpPr>
          <p:spPr>
            <a:xfrm>
              <a:off x="2896415" y="2921190"/>
              <a:ext cx="2499553" cy="1024439"/>
            </a:xfrm>
            <a:prstGeom prst="rect">
              <a:avLst/>
            </a:prstGeom>
            <a:noFill/>
          </p:spPr>
          <p:txBody>
            <a:bodyPr wrap="square">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Targeted</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support </a:t>
              </a:r>
              <a:r>
                <a:rPr lang="en-US" sz="1400" dirty="0">
                  <a:latin typeface="Open Sans" panose="020B0606030504020204" pitchFamily="34" charset="0"/>
                  <a:ea typeface="Open Sans" panose="020B0606030504020204" pitchFamily="34" charset="0"/>
                  <a:cs typeface="Open Sans" panose="020B0606030504020204" pitchFamily="34" charset="0"/>
                </a:rPr>
                <a:t>and</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Appropriate</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referral</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BF8B6FD6-1EB7-DBBE-7A5D-54BBF5A11626}"/>
                </a:ext>
              </a:extLst>
            </p:cNvPr>
            <p:cNvSpPr txBox="1"/>
            <p:nvPr/>
          </p:nvSpPr>
          <p:spPr>
            <a:xfrm>
              <a:off x="3985846" y="1336196"/>
              <a:ext cx="2380469" cy="1024439"/>
            </a:xfrm>
            <a:prstGeom prst="rect">
              <a:avLst/>
            </a:prstGeom>
            <a:noFill/>
          </p:spPr>
          <p:txBody>
            <a:bodyPr wrap="square">
              <a:spAutoFit/>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An </a:t>
              </a:r>
              <a:r>
                <a:rPr lang="en-US" sz="1400" b="1" dirty="0">
                  <a:latin typeface="Open Sans" panose="020B0606030504020204" pitchFamily="34" charset="0"/>
                  <a:ea typeface="Open Sans" panose="020B0606030504020204" pitchFamily="34" charset="0"/>
                  <a:cs typeface="Open Sans" panose="020B0606030504020204" pitchFamily="34" charset="0"/>
                </a:rPr>
                <a:t>ethos and</a:t>
              </a:r>
            </a:p>
            <a:p>
              <a:pPr algn="ctr"/>
              <a:r>
                <a:rPr lang="en-US" sz="1400" b="1" dirty="0">
                  <a:latin typeface="Open Sans" panose="020B0606030504020204" pitchFamily="34" charset="0"/>
                  <a:ea typeface="Open Sans" panose="020B0606030504020204" pitchFamily="34" charset="0"/>
                  <a:cs typeface="Open Sans" panose="020B0606030504020204" pitchFamily="34" charset="0"/>
                </a:rPr>
                <a:t>environment </a:t>
              </a:r>
              <a:r>
                <a:rPr lang="en-US" sz="1400" dirty="0">
                  <a:latin typeface="Open Sans" panose="020B0606030504020204" pitchFamily="34" charset="0"/>
                  <a:ea typeface="Open Sans" panose="020B0606030504020204" pitchFamily="34" charset="0"/>
                  <a:cs typeface="Open Sans" panose="020B0606030504020204" pitchFamily="34" charset="0"/>
                </a:rPr>
                <a:t>that</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Promotes respect</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And values diversity</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06CA8539-19DE-A584-9D92-B435C81F3694}"/>
                </a:ext>
              </a:extLst>
            </p:cNvPr>
            <p:cNvSpPr txBox="1"/>
            <p:nvPr/>
          </p:nvSpPr>
          <p:spPr>
            <a:xfrm>
              <a:off x="4869091" y="2848232"/>
              <a:ext cx="2506759" cy="1949739"/>
            </a:xfrm>
            <a:prstGeom prst="rect">
              <a:avLst/>
            </a:prstGeom>
            <a:noFill/>
          </p:spPr>
          <p:txBody>
            <a:bodyPr wrap="square">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Leadership and management</a:t>
              </a:r>
            </a:p>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supports and champions</a:t>
              </a:r>
            </a:p>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efforts to promote emotional</a:t>
              </a:r>
            </a:p>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and wellbeing</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0" name="Arrow: Right 39">
            <a:extLst>
              <a:ext uri="{FF2B5EF4-FFF2-40B4-BE49-F238E27FC236}">
                <a16:creationId xmlns:a16="http://schemas.microsoft.com/office/drawing/2014/main" id="{A0F7B347-2E06-0794-7343-09437D36DFE9}"/>
              </a:ext>
            </a:extLst>
          </p:cNvPr>
          <p:cNvSpPr/>
          <p:nvPr/>
        </p:nvSpPr>
        <p:spPr>
          <a:xfrm rot="19985232">
            <a:off x="4745097" y="2656584"/>
            <a:ext cx="818104" cy="200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971AA3C8-2D89-0B31-BD0C-149E89A572B1}"/>
              </a:ext>
            </a:extLst>
          </p:cNvPr>
          <p:cNvSpPr txBox="1"/>
          <p:nvPr/>
        </p:nvSpPr>
        <p:spPr>
          <a:xfrm rot="1673205">
            <a:off x="5332721" y="1760579"/>
            <a:ext cx="2437944" cy="908864"/>
          </a:xfrm>
          <a:prstGeom prst="ellipse">
            <a:avLst/>
          </a:prstGeom>
          <a:solidFill>
            <a:srgbClr val="92D050"/>
          </a:solidFill>
        </p:spPr>
        <p:txBody>
          <a:bodyPr wrap="square" rtlCol="0">
            <a:spAutoFit/>
          </a:bodyPr>
          <a:lstStyle/>
          <a:p>
            <a:pPr algn="ctr"/>
            <a:r>
              <a:rPr lang="en-GB" dirty="0"/>
              <a:t>Digital Resilience</a:t>
            </a:r>
          </a:p>
        </p:txBody>
      </p:sp>
      <p:sp>
        <p:nvSpPr>
          <p:cNvPr id="8" name="TextBox 7">
            <a:extLst>
              <a:ext uri="{FF2B5EF4-FFF2-40B4-BE49-F238E27FC236}">
                <a16:creationId xmlns:a16="http://schemas.microsoft.com/office/drawing/2014/main" id="{D5FEB852-4945-CD18-459B-5DB6FEAF8DE9}"/>
              </a:ext>
            </a:extLst>
          </p:cNvPr>
          <p:cNvSpPr txBox="1"/>
          <p:nvPr/>
        </p:nvSpPr>
        <p:spPr>
          <a:xfrm>
            <a:off x="5773488" y="3690169"/>
            <a:ext cx="6418512" cy="2677656"/>
          </a:xfrm>
          <a:prstGeom prst="rect">
            <a:avLst/>
          </a:prstGeom>
          <a:noFill/>
        </p:spPr>
        <p:txBody>
          <a:bodyPr wrap="square">
            <a:spAutoFit/>
          </a:bodyPr>
          <a:lstStyle/>
          <a:p>
            <a:r>
              <a:rPr lang="en-GB" sz="2400" b="1" dirty="0">
                <a:solidFill>
                  <a:srgbClr val="0D121A"/>
                </a:solidFill>
                <a:latin typeface="avenir-lt-w01_35-light1475496"/>
              </a:rPr>
              <a:t>Digital resilience is the ability when online to:</a:t>
            </a:r>
          </a:p>
          <a:p>
            <a:pPr marL="342900" indent="-342900">
              <a:buFont typeface="Arial" panose="020B0604020202020204" pitchFamily="34" charset="0"/>
              <a:buChar char="•"/>
            </a:pPr>
            <a:r>
              <a:rPr lang="en-GB" sz="2400" dirty="0">
                <a:solidFill>
                  <a:srgbClr val="0D121A"/>
                </a:solidFill>
                <a:latin typeface="avenir-lt-w01_35-light1475496"/>
              </a:rPr>
              <a:t>Bounce back from difficult times</a:t>
            </a:r>
          </a:p>
          <a:p>
            <a:pPr marL="342900" indent="-342900">
              <a:buFont typeface="Arial" panose="020B0604020202020204" pitchFamily="34" charset="0"/>
              <a:buChar char="•"/>
            </a:pPr>
            <a:r>
              <a:rPr lang="en-GB" sz="2400" dirty="0">
                <a:solidFill>
                  <a:srgbClr val="0D121A"/>
                </a:solidFill>
                <a:latin typeface="avenir-lt-w01_35-light1475496"/>
              </a:rPr>
              <a:t>Understand when you are at risk</a:t>
            </a:r>
          </a:p>
          <a:p>
            <a:pPr marL="342900" indent="-342900">
              <a:buFont typeface="Arial" panose="020B0604020202020204" pitchFamily="34" charset="0"/>
              <a:buChar char="•"/>
            </a:pPr>
            <a:r>
              <a:rPr lang="en-GB" sz="2400" dirty="0">
                <a:solidFill>
                  <a:srgbClr val="0D121A"/>
                </a:solidFill>
                <a:latin typeface="avenir-lt-w01_35-light1475496"/>
              </a:rPr>
              <a:t>Know what to do if anything goes wrong</a:t>
            </a:r>
          </a:p>
          <a:p>
            <a:pPr marL="342900" indent="-342900">
              <a:buFont typeface="Arial" panose="020B0604020202020204" pitchFamily="34" charset="0"/>
              <a:buChar char="•"/>
            </a:pPr>
            <a:r>
              <a:rPr lang="en-GB" sz="2400" dirty="0">
                <a:solidFill>
                  <a:srgbClr val="0D121A"/>
                </a:solidFill>
                <a:latin typeface="avenir-lt-w01_35-light1475496"/>
              </a:rPr>
              <a:t>Learn from your online experiences</a:t>
            </a:r>
          </a:p>
          <a:p>
            <a:pPr marL="342900" indent="-342900">
              <a:buFont typeface="Arial" panose="020B0604020202020204" pitchFamily="34" charset="0"/>
              <a:buChar char="•"/>
            </a:pPr>
            <a:r>
              <a:rPr lang="en-GB" sz="2400" dirty="0">
                <a:solidFill>
                  <a:srgbClr val="0D121A"/>
                </a:solidFill>
                <a:latin typeface="avenir-lt-w01_35-light1475496"/>
              </a:rPr>
              <a:t>Recover from any online-related difficulties or upsets. </a:t>
            </a:r>
            <a:endParaRPr lang="en-GB" sz="2400" dirty="0"/>
          </a:p>
        </p:txBody>
      </p:sp>
    </p:spTree>
    <p:extLst>
      <p:ext uri="{BB962C8B-B14F-4D97-AF65-F5344CB8AC3E}">
        <p14:creationId xmlns:p14="http://schemas.microsoft.com/office/powerpoint/2010/main" val="383152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143DAC-DD06-420D-A06D-912E01BEFD40}"/>
              </a:ext>
            </a:extLst>
          </p:cNvPr>
          <p:cNvSpPr/>
          <p:nvPr/>
        </p:nvSpPr>
        <p:spPr>
          <a:xfrm>
            <a:off x="520262" y="1122363"/>
            <a:ext cx="4379743"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latin typeface="+mj-lt"/>
                <a:ea typeface="+mj-ea"/>
                <a:cs typeface="+mj-cs"/>
              </a:rPr>
              <a:t>Feedback from the </a:t>
            </a:r>
            <a:r>
              <a:rPr lang="en-US" sz="3600" b="1" dirty="0" err="1">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latin typeface="+mj-lt"/>
                <a:ea typeface="+mj-ea"/>
                <a:cs typeface="+mj-cs"/>
              </a:rPr>
              <a:t>Childwise</a:t>
            </a:r>
            <a:r>
              <a:rPr lang="en-US" sz="3600" b="1" dirty="0">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latin typeface="+mj-lt"/>
                <a:ea typeface="+mj-ea"/>
                <a:cs typeface="+mj-cs"/>
              </a:rPr>
              <a:t> Monitoring Report 2023</a:t>
            </a:r>
          </a:p>
        </p:txBody>
      </p:sp>
      <p:pic>
        <p:nvPicPr>
          <p:cNvPr id="11" name="Picture 4">
            <a:extLst>
              <a:ext uri="{FF2B5EF4-FFF2-40B4-BE49-F238E27FC236}">
                <a16:creationId xmlns:a16="http://schemas.microsoft.com/office/drawing/2014/main" id="{B88AC916-9A65-604F-A14E-2A027C2EBA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529" y="501790"/>
            <a:ext cx="1460028" cy="3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4D63261-8C90-BE30-8B3F-34E5ECD85B2C}"/>
              </a:ext>
            </a:extLst>
          </p:cNvPr>
          <p:cNvSpPr/>
          <p:nvPr/>
        </p:nvSpPr>
        <p:spPr>
          <a:xfrm>
            <a:off x="520262" y="1218231"/>
            <a:ext cx="3579962" cy="909349"/>
          </a:xfrm>
          <a:prstGeom prst="rect">
            <a:avLst/>
          </a:prstGeom>
        </p:spPr>
        <p:txBody>
          <a:bodyPr vert="horz" lIns="91440" tIns="45720" rIns="91440" bIns="45720" rtlCol="0" anchor="ctr">
            <a:normAutofit fontScale="62500" lnSpcReduction="20000"/>
          </a:bodyPr>
          <a:lstStyle/>
          <a:p>
            <a:pPr algn="ctr">
              <a:lnSpc>
                <a:spcPct val="90000"/>
              </a:lnSpc>
              <a:spcBef>
                <a:spcPct val="0"/>
              </a:spcBef>
              <a:spcAft>
                <a:spcPts val="600"/>
              </a:spcAft>
            </a:pPr>
            <a:r>
              <a:rPr lang="en-US" sz="6300" b="1" dirty="0">
                <a:ln w="12700">
                  <a:solidFill>
                    <a:schemeClr val="accent3">
                      <a:lumMod val="50000"/>
                    </a:schemeClr>
                  </a:solidFill>
                  <a:prstDash val="solid"/>
                </a:ln>
                <a:solidFill>
                  <a:schemeClr val="accent3">
                    <a:lumMod val="75000"/>
                  </a:schemeClr>
                </a:solidFill>
                <a:effectLst>
                  <a:innerShdw blurRad="177800">
                    <a:schemeClr val="accent3">
                      <a:lumMod val="50000"/>
                    </a:schemeClr>
                  </a:innerShdw>
                </a:effectLst>
                <a:latin typeface="+mj-lt"/>
                <a:ea typeface="+mj-ea"/>
                <a:cs typeface="+mj-cs"/>
              </a:rPr>
              <a:t>National Context</a:t>
            </a:r>
          </a:p>
        </p:txBody>
      </p:sp>
      <p:pic>
        <p:nvPicPr>
          <p:cNvPr id="6" name="Picture 5">
            <a:extLst>
              <a:ext uri="{FF2B5EF4-FFF2-40B4-BE49-F238E27FC236}">
                <a16:creationId xmlns:a16="http://schemas.microsoft.com/office/drawing/2014/main" id="{DA450FB0-14AD-CA14-3F4A-B5C8276BCFD5}"/>
              </a:ext>
            </a:extLst>
          </p:cNvPr>
          <p:cNvPicPr>
            <a:picLocks noChangeAspect="1"/>
          </p:cNvPicPr>
          <p:nvPr/>
        </p:nvPicPr>
        <p:blipFill rotWithShape="1">
          <a:blip r:embed="rId4"/>
          <a:srcRect t="2084" r="872"/>
          <a:stretch/>
        </p:blipFill>
        <p:spPr>
          <a:xfrm>
            <a:off x="4902670" y="173420"/>
            <a:ext cx="7256933" cy="6684579"/>
          </a:xfrm>
          <a:prstGeom prst="rect">
            <a:avLst/>
          </a:prstGeom>
        </p:spPr>
      </p:pic>
    </p:spTree>
    <p:extLst>
      <p:ext uri="{BB962C8B-B14F-4D97-AF65-F5344CB8AC3E}">
        <p14:creationId xmlns:p14="http://schemas.microsoft.com/office/powerpoint/2010/main" val="327445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A946D736-3415-47CA-24AE-3B420F95F9BD}"/>
              </a:ext>
            </a:extLst>
          </p:cNvPr>
          <p:cNvSpPr txBox="1">
            <a:spLocks/>
          </p:cNvSpPr>
          <p:nvPr/>
        </p:nvSpPr>
        <p:spPr>
          <a:xfrm>
            <a:off x="228600" y="457200"/>
            <a:ext cx="4745736" cy="1929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b="1" dirty="0">
                <a:solidFill>
                  <a:srgbClr val="00B0F0"/>
                </a:solidFill>
              </a:rPr>
              <a:t> </a:t>
            </a:r>
            <a:r>
              <a:rPr lang="en-US" sz="4800" b="1" dirty="0">
                <a:solidFill>
                  <a:srgbClr val="3BD1CD"/>
                </a:solidFill>
              </a:rPr>
              <a:t>Time spent online</a:t>
            </a:r>
          </a:p>
        </p:txBody>
      </p:sp>
      <p:sp>
        <p:nvSpPr>
          <p:cNvPr id="1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CB8ED6-FCD4-0CDE-F1D5-29F2F14ECC16}"/>
              </a:ext>
            </a:extLst>
          </p:cNvPr>
          <p:cNvSpPr txBox="1"/>
          <p:nvPr/>
        </p:nvSpPr>
        <p:spPr>
          <a:xfrm>
            <a:off x="5955792" y="269748"/>
            <a:ext cx="6007608" cy="192938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t>94% of children have a computer at home.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86% have their own computer.</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70% have their own mobile phone.</a:t>
            </a:r>
          </a:p>
        </p:txBody>
      </p:sp>
      <p:pic>
        <p:nvPicPr>
          <p:cNvPr id="2" name="Picture 1">
            <a:extLst>
              <a:ext uri="{FF2B5EF4-FFF2-40B4-BE49-F238E27FC236}">
                <a16:creationId xmlns:a16="http://schemas.microsoft.com/office/drawing/2014/main" id="{8085B7D5-EC62-C4F4-8230-47DFD7E5102E}"/>
              </a:ext>
            </a:extLst>
          </p:cNvPr>
          <p:cNvPicPr>
            <a:picLocks noChangeAspect="1"/>
          </p:cNvPicPr>
          <p:nvPr/>
        </p:nvPicPr>
        <p:blipFill rotWithShape="1">
          <a:blip r:embed="rId3"/>
          <a:srcRect l="5662"/>
          <a:stretch/>
        </p:blipFill>
        <p:spPr>
          <a:xfrm>
            <a:off x="228600" y="2307337"/>
            <a:ext cx="4816367" cy="4328160"/>
          </a:xfrm>
          <a:prstGeom prst="rect">
            <a:avLst/>
          </a:prstGeom>
        </p:spPr>
      </p:pic>
      <p:pic>
        <p:nvPicPr>
          <p:cNvPr id="6" name="Picture 5" descr="Children playing toys">
            <a:extLst>
              <a:ext uri="{FF2B5EF4-FFF2-40B4-BE49-F238E27FC236}">
                <a16:creationId xmlns:a16="http://schemas.microsoft.com/office/drawing/2014/main" id="{29BA9308-8FDB-4035-E007-FF6A6DE65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763" y="2386584"/>
            <a:ext cx="6294635" cy="4201668"/>
          </a:xfrm>
          <a:prstGeom prst="rect">
            <a:avLst/>
          </a:prstGeom>
        </p:spPr>
      </p:pic>
    </p:spTree>
    <p:extLst>
      <p:ext uri="{BB962C8B-B14F-4D97-AF65-F5344CB8AC3E}">
        <p14:creationId xmlns:p14="http://schemas.microsoft.com/office/powerpoint/2010/main" val="317655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23825D4-03F9-642F-8249-A1F438D9ED65}"/>
              </a:ext>
            </a:extLst>
          </p:cNvPr>
          <p:cNvSpPr txBox="1">
            <a:spLocks/>
          </p:cNvSpPr>
          <p:nvPr/>
        </p:nvSpPr>
        <p:spPr>
          <a:xfrm>
            <a:off x="315469" y="4888907"/>
            <a:ext cx="4245864" cy="1722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t> </a:t>
            </a:r>
            <a:r>
              <a:rPr lang="en-US" sz="5400" b="1" dirty="0">
                <a:solidFill>
                  <a:srgbClr val="3BD1CD"/>
                </a:solidFill>
              </a:rPr>
              <a:t>Apps</a:t>
            </a:r>
          </a:p>
        </p:txBody>
      </p:sp>
      <p:pic>
        <p:nvPicPr>
          <p:cNvPr id="7" name="Picture 6">
            <a:extLst>
              <a:ext uri="{FF2B5EF4-FFF2-40B4-BE49-F238E27FC236}">
                <a16:creationId xmlns:a16="http://schemas.microsoft.com/office/drawing/2014/main" id="{2C691EDC-001A-6987-1F81-EA3FF35073D9}"/>
              </a:ext>
            </a:extLst>
          </p:cNvPr>
          <p:cNvPicPr>
            <a:picLocks noChangeAspect="1"/>
          </p:cNvPicPr>
          <p:nvPr/>
        </p:nvPicPr>
        <p:blipFill>
          <a:blip r:embed="rId3"/>
          <a:stretch>
            <a:fillRect/>
          </a:stretch>
        </p:blipFill>
        <p:spPr>
          <a:xfrm>
            <a:off x="166425" y="111315"/>
            <a:ext cx="4551878" cy="4891571"/>
          </a:xfrm>
          <a:prstGeom prst="rect">
            <a:avLst/>
          </a:prstGeom>
        </p:spPr>
      </p:pic>
      <p:pic>
        <p:nvPicPr>
          <p:cNvPr id="10" name="Picture 9" descr="A phone on a wireless charger - TikTok">
            <a:extLst>
              <a:ext uri="{FF2B5EF4-FFF2-40B4-BE49-F238E27FC236}">
                <a16:creationId xmlns:a16="http://schemas.microsoft.com/office/drawing/2014/main" id="{4E217840-D2A4-A26C-B5EC-8F83940872F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32900" y="312651"/>
            <a:ext cx="6092756" cy="4066914"/>
          </a:xfrm>
          <a:prstGeom prst="rect">
            <a:avLst/>
          </a:prstGeom>
        </p:spPr>
      </p:pic>
      <p:sp>
        <p:nvSpPr>
          <p:cNvPr id="19"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1664FE2-6B2B-5BB0-D70A-2B11F1ED57BD}"/>
              </a:ext>
            </a:extLst>
          </p:cNvPr>
          <p:cNvSpPr txBox="1"/>
          <p:nvPr/>
        </p:nvSpPr>
        <p:spPr>
          <a:xfrm>
            <a:off x="5510785" y="4585733"/>
            <a:ext cx="6214871" cy="1722691"/>
          </a:xfrm>
          <a:prstGeom prst="rect">
            <a:avLst/>
          </a:prstGeom>
        </p:spPr>
        <p:txBody>
          <a:bodyPr vert="horz" lIns="91440" tIns="45720" rIns="91440" bIns="45720" rtlCol="0" anchor="ctr">
            <a:normAutofit fontScale="92500" lnSpcReduction="20000"/>
          </a:bodyPr>
          <a:lstStyle/>
          <a:p>
            <a:pPr marL="285750" indent="-228600">
              <a:lnSpc>
                <a:spcPct val="90000"/>
              </a:lnSpc>
              <a:spcAft>
                <a:spcPts val="600"/>
              </a:spcAft>
              <a:buFont typeface="Arial" panose="020B0604020202020204" pitchFamily="34" charset="0"/>
              <a:buChar char="•"/>
            </a:pPr>
            <a:r>
              <a:rPr lang="en-US" sz="2200" b="1" dirty="0"/>
              <a:t>23%</a:t>
            </a:r>
            <a:r>
              <a:rPr lang="en-US" sz="2200" dirty="0"/>
              <a:t> children rated </a:t>
            </a:r>
            <a:r>
              <a:rPr lang="en-US" sz="2200" b="1" dirty="0"/>
              <a:t>TikTok</a:t>
            </a:r>
            <a:r>
              <a:rPr lang="en-US" sz="2200" dirty="0"/>
              <a:t> as their </a:t>
            </a:r>
            <a:r>
              <a:rPr lang="en-GB" sz="2200" dirty="0"/>
              <a:t>favourite</a:t>
            </a:r>
            <a:r>
              <a:rPr lang="en-US" sz="2200" dirty="0"/>
              <a:t> app, closely followed by YouTube (</a:t>
            </a:r>
            <a:r>
              <a:rPr lang="en-US" sz="2200" b="1" dirty="0"/>
              <a:t>21%</a:t>
            </a:r>
            <a:r>
              <a:rPr lang="en-US" sz="2200" dirty="0"/>
              <a:t>) </a:t>
            </a:r>
          </a:p>
          <a:p>
            <a:pPr marL="285750" indent="-228600">
              <a:lnSpc>
                <a:spcPct val="90000"/>
              </a:lnSpc>
              <a:spcAft>
                <a:spcPts val="600"/>
              </a:spcAft>
              <a:buFont typeface="Arial" panose="020B0604020202020204" pitchFamily="34" charset="0"/>
              <a:buChar char="•"/>
            </a:pPr>
            <a:r>
              <a:rPr lang="en-US" sz="2200" dirty="0"/>
              <a:t>Children spend on average </a:t>
            </a:r>
            <a:r>
              <a:rPr lang="en-US" sz="2200" b="1" dirty="0"/>
              <a:t>2.2hrs on TikTok </a:t>
            </a:r>
            <a:r>
              <a:rPr lang="en-US" sz="2200" dirty="0"/>
              <a:t>– increasing with age. </a:t>
            </a:r>
          </a:p>
          <a:p>
            <a:pPr marL="285750" indent="-228600">
              <a:lnSpc>
                <a:spcPct val="90000"/>
              </a:lnSpc>
              <a:spcAft>
                <a:spcPts val="600"/>
              </a:spcAft>
              <a:buFont typeface="Arial" panose="020B0604020202020204" pitchFamily="34" charset="0"/>
              <a:buChar char="•"/>
            </a:pPr>
            <a:r>
              <a:rPr lang="en-US" sz="2200" b="1" dirty="0"/>
              <a:t>43% </a:t>
            </a:r>
            <a:r>
              <a:rPr lang="en-US" sz="2200" dirty="0"/>
              <a:t>use TikTok everyday.</a:t>
            </a:r>
          </a:p>
          <a:p>
            <a:pPr marL="285750" indent="-228600">
              <a:lnSpc>
                <a:spcPct val="90000"/>
              </a:lnSpc>
              <a:spcAft>
                <a:spcPts val="600"/>
              </a:spcAft>
              <a:buFont typeface="Arial" panose="020B0604020202020204" pitchFamily="34" charset="0"/>
              <a:buChar char="•"/>
            </a:pPr>
            <a:r>
              <a:rPr lang="en-US" sz="2200" b="1" dirty="0"/>
              <a:t>55%</a:t>
            </a:r>
            <a:r>
              <a:rPr lang="en-US" sz="2200" dirty="0"/>
              <a:t> use YouTube everyday.</a:t>
            </a:r>
          </a:p>
        </p:txBody>
      </p:sp>
      <p:sp>
        <p:nvSpPr>
          <p:cNvPr id="12" name="TextBox 11">
            <a:extLst>
              <a:ext uri="{FF2B5EF4-FFF2-40B4-BE49-F238E27FC236}">
                <a16:creationId xmlns:a16="http://schemas.microsoft.com/office/drawing/2014/main" id="{0FBD1A80-43BF-B691-D1B6-37E2E812AACF}"/>
              </a:ext>
            </a:extLst>
          </p:cNvPr>
          <p:cNvSpPr txBox="1"/>
          <p:nvPr/>
        </p:nvSpPr>
        <p:spPr>
          <a:xfrm>
            <a:off x="9399378" y="321791"/>
            <a:ext cx="232627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management-datascience.org/articles/14794/">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extLst>
      <p:ext uri="{BB962C8B-B14F-4D97-AF65-F5344CB8AC3E}">
        <p14:creationId xmlns:p14="http://schemas.microsoft.com/office/powerpoint/2010/main" val="219167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4F9E9A42-75B9-7536-827A-C14FCE070E55}"/>
              </a:ext>
            </a:extLst>
          </p:cNvPr>
          <p:cNvSpPr txBox="1">
            <a:spLocks/>
          </p:cNvSpPr>
          <p:nvPr/>
        </p:nvSpPr>
        <p:spPr>
          <a:xfrm>
            <a:off x="630936" y="457200"/>
            <a:ext cx="4343400" cy="1929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b="1" dirty="0"/>
              <a:t> </a:t>
            </a:r>
            <a:r>
              <a:rPr lang="en-US" sz="4800" b="1" dirty="0">
                <a:solidFill>
                  <a:srgbClr val="3BD1CD"/>
                </a:solidFill>
              </a:rPr>
              <a:t>Gaming</a:t>
            </a:r>
          </a:p>
        </p:txBody>
      </p:sp>
      <p:sp>
        <p:nvSpPr>
          <p:cNvPr id="1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D1FE4B-3FB0-E0EB-0275-99833B01774C}"/>
              </a:ext>
            </a:extLst>
          </p:cNvPr>
          <p:cNvSpPr txBox="1"/>
          <p:nvPr/>
        </p:nvSpPr>
        <p:spPr>
          <a:xfrm>
            <a:off x="5541263" y="457200"/>
            <a:ext cx="6007608" cy="1929384"/>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dirty="0"/>
              <a:t>Mobile phones are the most used device for gaming (55%), closely followed by a games console (51%).</a:t>
            </a:r>
          </a:p>
          <a:p>
            <a:pPr marL="285750" indent="-228600">
              <a:lnSpc>
                <a:spcPct val="90000"/>
              </a:lnSpc>
              <a:spcAft>
                <a:spcPts val="600"/>
              </a:spcAft>
              <a:buFont typeface="Arial" panose="020B0604020202020204" pitchFamily="34" charset="0"/>
              <a:buChar char="•"/>
            </a:pPr>
            <a:r>
              <a:rPr lang="en-US" sz="2200" dirty="0"/>
              <a:t>Boys (2.8hrs) spend more time playing on games consoles compared to girls (1.7hrs).</a:t>
            </a:r>
          </a:p>
          <a:p>
            <a:pPr indent="-228600">
              <a:lnSpc>
                <a:spcPct val="90000"/>
              </a:lnSpc>
              <a:spcAft>
                <a:spcPts val="600"/>
              </a:spcAft>
              <a:buFont typeface="Arial" panose="020B0604020202020204" pitchFamily="34" charset="0"/>
              <a:buChar char="•"/>
            </a:pPr>
            <a:endParaRPr lang="en-US" sz="2200" dirty="0"/>
          </a:p>
        </p:txBody>
      </p:sp>
      <p:pic>
        <p:nvPicPr>
          <p:cNvPr id="3" name="Picture 2">
            <a:extLst>
              <a:ext uri="{FF2B5EF4-FFF2-40B4-BE49-F238E27FC236}">
                <a16:creationId xmlns:a16="http://schemas.microsoft.com/office/drawing/2014/main" id="{9F2E008C-8510-FBB8-B5F7-70555C2E55A8}"/>
              </a:ext>
            </a:extLst>
          </p:cNvPr>
          <p:cNvPicPr>
            <a:picLocks noChangeAspect="1"/>
          </p:cNvPicPr>
          <p:nvPr/>
        </p:nvPicPr>
        <p:blipFill>
          <a:blip r:embed="rId3"/>
          <a:stretch>
            <a:fillRect/>
          </a:stretch>
        </p:blipFill>
        <p:spPr>
          <a:xfrm>
            <a:off x="481626" y="2569464"/>
            <a:ext cx="5437548" cy="3678936"/>
          </a:xfrm>
          <a:prstGeom prst="rect">
            <a:avLst/>
          </a:prstGeom>
        </p:spPr>
      </p:pic>
      <p:pic>
        <p:nvPicPr>
          <p:cNvPr id="6" name="Picture 5" descr="A close up of a gaming controller&#10;&#10;Description automatically generated with medium confidence">
            <a:extLst>
              <a:ext uri="{FF2B5EF4-FFF2-40B4-BE49-F238E27FC236}">
                <a16:creationId xmlns:a16="http://schemas.microsoft.com/office/drawing/2014/main" id="{094B0BFA-3853-4451-CD43-588E9BECB51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4496" y="2980388"/>
            <a:ext cx="5468112" cy="2857088"/>
          </a:xfrm>
          <a:prstGeom prst="rect">
            <a:avLst/>
          </a:prstGeom>
        </p:spPr>
      </p:pic>
    </p:spTree>
    <p:extLst>
      <p:ext uri="{BB962C8B-B14F-4D97-AF65-F5344CB8AC3E}">
        <p14:creationId xmlns:p14="http://schemas.microsoft.com/office/powerpoint/2010/main" val="400314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F9E9A42-75B9-7536-827A-C14FCE070E55}"/>
              </a:ext>
            </a:extLst>
          </p:cNvPr>
          <p:cNvSpPr txBox="1">
            <a:spLocks/>
          </p:cNvSpPr>
          <p:nvPr/>
        </p:nvSpPr>
        <p:spPr>
          <a:xfrm>
            <a:off x="630936" y="4440365"/>
            <a:ext cx="4245864" cy="1722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solidFill>
                  <a:srgbClr val="3BD1CD"/>
                </a:solidFill>
              </a:rPr>
              <a:t>Mobile phones</a:t>
            </a:r>
          </a:p>
        </p:txBody>
      </p:sp>
      <p:pic>
        <p:nvPicPr>
          <p:cNvPr id="11" name="Picture 10" descr="A close-up of a cell phone&#10;&#10;Description automatically generated with medium confidence">
            <a:extLst>
              <a:ext uri="{FF2B5EF4-FFF2-40B4-BE49-F238E27FC236}">
                <a16:creationId xmlns:a16="http://schemas.microsoft.com/office/drawing/2014/main" id="{E59B5281-64AC-3694-32D2-4CC7E06BC6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0855" y="320040"/>
            <a:ext cx="5236041" cy="3927031"/>
          </a:xfrm>
          <a:prstGeom prst="rect">
            <a:avLst/>
          </a:prstGeom>
        </p:spPr>
      </p:pic>
      <p:pic>
        <p:nvPicPr>
          <p:cNvPr id="5" name="Picture 4">
            <a:extLst>
              <a:ext uri="{FF2B5EF4-FFF2-40B4-BE49-F238E27FC236}">
                <a16:creationId xmlns:a16="http://schemas.microsoft.com/office/drawing/2014/main" id="{4F744BB3-4E13-9B5A-43A6-3C72A1D88DAE}"/>
              </a:ext>
            </a:extLst>
          </p:cNvPr>
          <p:cNvPicPr>
            <a:picLocks noChangeAspect="1"/>
          </p:cNvPicPr>
          <p:nvPr/>
        </p:nvPicPr>
        <p:blipFill rotWithShape="1">
          <a:blip r:embed="rId5"/>
          <a:srcRect r="-1" b="7236"/>
          <a:stretch/>
        </p:blipFill>
        <p:spPr>
          <a:xfrm>
            <a:off x="6254496" y="422026"/>
            <a:ext cx="5471160" cy="3723058"/>
          </a:xfrm>
          <a:prstGeom prst="rect">
            <a:avLst/>
          </a:prstGeom>
        </p:spPr>
      </p:pic>
      <p:sp>
        <p:nvSpPr>
          <p:cNvPr id="29"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D1FE4B-3FB0-E0EB-0275-99833B01774C}"/>
              </a:ext>
            </a:extLst>
          </p:cNvPr>
          <p:cNvSpPr txBox="1"/>
          <p:nvPr/>
        </p:nvSpPr>
        <p:spPr>
          <a:xfrm>
            <a:off x="5425440" y="4640196"/>
            <a:ext cx="6214871" cy="1722691"/>
          </a:xfrm>
          <a:prstGeom prst="rect">
            <a:avLst/>
          </a:prstGeom>
        </p:spPr>
        <p:txBody>
          <a:bodyPr vert="horz" lIns="91440" tIns="45720" rIns="91440" bIns="45720" rtlCol="0" anchor="ctr">
            <a:normAutofit fontScale="85000" lnSpcReduction="10000"/>
          </a:bodyPr>
          <a:lstStyle/>
          <a:p>
            <a:pPr marL="285750" indent="-228600">
              <a:lnSpc>
                <a:spcPct val="90000"/>
              </a:lnSpc>
              <a:spcAft>
                <a:spcPts val="600"/>
              </a:spcAft>
              <a:buFont typeface="Arial" panose="020B0604020202020204" pitchFamily="34" charset="0"/>
              <a:buChar char="•"/>
            </a:pPr>
            <a:r>
              <a:rPr lang="en-GB" sz="2100" dirty="0"/>
              <a:t>62% of children and young people have access to their phone at all times (1 in 4 parents check mobile phone usage).</a:t>
            </a:r>
            <a:endParaRPr lang="en-US" sz="2100" dirty="0"/>
          </a:p>
          <a:p>
            <a:pPr marL="285750" indent="-228600">
              <a:lnSpc>
                <a:spcPct val="90000"/>
              </a:lnSpc>
              <a:spcAft>
                <a:spcPts val="600"/>
              </a:spcAft>
              <a:buFont typeface="Arial" panose="020B0604020202020204" pitchFamily="34" charset="0"/>
              <a:buChar char="•"/>
            </a:pPr>
            <a:r>
              <a:rPr lang="en-US" sz="2100" dirty="0"/>
              <a:t>Girls spend more hours per day on a mobile phone compared to boys. </a:t>
            </a:r>
          </a:p>
          <a:p>
            <a:pPr marL="285750" indent="-228600">
              <a:lnSpc>
                <a:spcPct val="90000"/>
              </a:lnSpc>
              <a:spcAft>
                <a:spcPts val="600"/>
              </a:spcAft>
              <a:buFont typeface="Arial" panose="020B0604020202020204" pitchFamily="34" charset="0"/>
              <a:buChar char="•"/>
            </a:pPr>
            <a:r>
              <a:rPr lang="en-GB" sz="2100" dirty="0"/>
              <a:t>From the age of 9, the mobile phone remains the main device children and young people could not live without – 43%.</a:t>
            </a:r>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73299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CCE9A0-91AB-FA9A-2C5A-15AA2B500411}"/>
              </a:ext>
            </a:extLst>
          </p:cNvPr>
          <p:cNvPicPr>
            <a:picLocks noChangeAspect="1"/>
          </p:cNvPicPr>
          <p:nvPr/>
        </p:nvPicPr>
        <p:blipFill rotWithShape="1">
          <a:blip r:embed="rId3"/>
          <a:srcRect r="596"/>
          <a:stretch/>
        </p:blipFill>
        <p:spPr>
          <a:xfrm>
            <a:off x="358924" y="1372114"/>
            <a:ext cx="11517054" cy="5068922"/>
          </a:xfrm>
          <a:prstGeom prst="rect">
            <a:avLst/>
          </a:prstGeom>
        </p:spPr>
      </p:pic>
      <p:sp>
        <p:nvSpPr>
          <p:cNvPr id="7" name="Title 1">
            <a:extLst>
              <a:ext uri="{FF2B5EF4-FFF2-40B4-BE49-F238E27FC236}">
                <a16:creationId xmlns:a16="http://schemas.microsoft.com/office/drawing/2014/main" id="{880D30D6-D3BE-82BB-920E-A099A0906CB5}"/>
              </a:ext>
            </a:extLst>
          </p:cNvPr>
          <p:cNvSpPr txBox="1">
            <a:spLocks/>
          </p:cNvSpPr>
          <p:nvPr/>
        </p:nvSpPr>
        <p:spPr>
          <a:xfrm>
            <a:off x="358924" y="154920"/>
            <a:ext cx="11517054" cy="765955"/>
          </a:xfrm>
          <a:prstGeom prst="rect">
            <a:avLst/>
          </a:prstGeom>
          <a:solidFill>
            <a:srgbClr val="3BD1CD"/>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 Summary</a:t>
            </a:r>
          </a:p>
        </p:txBody>
      </p:sp>
    </p:spTree>
    <p:extLst>
      <p:ext uri="{BB962C8B-B14F-4D97-AF65-F5344CB8AC3E}">
        <p14:creationId xmlns:p14="http://schemas.microsoft.com/office/powerpoint/2010/main" val="364049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BA899A-86AA-9BD1-AB68-45D40F59AD3B}"/>
              </a:ext>
            </a:extLst>
          </p:cNvPr>
          <p:cNvSpPr txBox="1"/>
          <p:nvPr/>
        </p:nvSpPr>
        <p:spPr>
          <a:xfrm>
            <a:off x="6179170" y="1285169"/>
            <a:ext cx="4246107" cy="1478431"/>
          </a:xfrm>
          <a:prstGeom prst="rect">
            <a:avLst/>
          </a:prstGeom>
          <a:noFill/>
        </p:spPr>
        <p:txBody>
          <a:bodyPr wrap="square">
            <a:spAutoFit/>
          </a:bodyPr>
          <a:lstStyle/>
          <a:p>
            <a:r>
              <a:rPr lang="en-GB" dirty="0">
                <a:solidFill>
                  <a:schemeClr val="accent5">
                    <a:lumMod val="75000"/>
                  </a:schemeClr>
                </a:solidFill>
              </a:rPr>
              <a:t>Almost 7 in 10 CYP (68%) have their own games console, and play games for ~2.3 hours a day</a:t>
            </a:r>
          </a:p>
          <a:p>
            <a:endParaRPr lang="en-GB" dirty="0">
              <a:solidFill>
                <a:schemeClr val="accent5">
                  <a:lumMod val="75000"/>
                </a:schemeClr>
              </a:solidFill>
            </a:endParaRPr>
          </a:p>
          <a:p>
            <a:r>
              <a:rPr lang="en-GB" dirty="0">
                <a:solidFill>
                  <a:schemeClr val="accent5">
                    <a:lumMod val="75000"/>
                  </a:schemeClr>
                </a:solidFill>
              </a:rPr>
              <a:t>More popular in boys than girls.</a:t>
            </a:r>
          </a:p>
        </p:txBody>
      </p:sp>
      <p:sp>
        <p:nvSpPr>
          <p:cNvPr id="6" name="TextBox 5">
            <a:extLst>
              <a:ext uri="{FF2B5EF4-FFF2-40B4-BE49-F238E27FC236}">
                <a16:creationId xmlns:a16="http://schemas.microsoft.com/office/drawing/2014/main" id="{0E7451EC-BD1C-4579-17E7-3A56113099D6}"/>
              </a:ext>
            </a:extLst>
          </p:cNvPr>
          <p:cNvSpPr txBox="1"/>
          <p:nvPr/>
        </p:nvSpPr>
        <p:spPr>
          <a:xfrm>
            <a:off x="144311" y="4750595"/>
            <a:ext cx="3874005" cy="1754326"/>
          </a:xfrm>
          <a:prstGeom prst="rect">
            <a:avLst/>
          </a:prstGeom>
          <a:noFill/>
        </p:spPr>
        <p:txBody>
          <a:bodyPr wrap="square" rtlCol="0">
            <a:spAutoFit/>
          </a:bodyPr>
          <a:lstStyle/>
          <a:p>
            <a:pPr algn="just"/>
            <a:r>
              <a:rPr lang="en-GB" dirty="0">
                <a:solidFill>
                  <a:srgbClr val="32ADB0"/>
                </a:solidFill>
              </a:rPr>
              <a:t>70% of CYP have a mobile phone and around half reported they could not live without it.</a:t>
            </a:r>
          </a:p>
          <a:p>
            <a:pPr algn="just"/>
            <a:endParaRPr lang="en-GB" dirty="0">
              <a:solidFill>
                <a:srgbClr val="32ADB0"/>
              </a:solidFill>
            </a:endParaRPr>
          </a:p>
          <a:p>
            <a:pPr algn="just"/>
            <a:r>
              <a:rPr lang="en-GB" dirty="0">
                <a:solidFill>
                  <a:srgbClr val="32ADB0"/>
                </a:solidFill>
              </a:rPr>
              <a:t>Teenagers spend just under 4 hours per day on their phone.</a:t>
            </a:r>
          </a:p>
        </p:txBody>
      </p:sp>
      <p:pic>
        <p:nvPicPr>
          <p:cNvPr id="7" name="Picture 6" descr="Icon&#10;&#10;Description automatically generated">
            <a:extLst>
              <a:ext uri="{FF2B5EF4-FFF2-40B4-BE49-F238E27FC236}">
                <a16:creationId xmlns:a16="http://schemas.microsoft.com/office/drawing/2014/main" id="{F5D6B50E-F4EE-07B4-C742-A400E574B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934" y="1637914"/>
            <a:ext cx="1491774" cy="1248770"/>
          </a:xfrm>
          <a:prstGeom prst="rect">
            <a:avLst/>
          </a:prstGeom>
        </p:spPr>
      </p:pic>
      <p:sp>
        <p:nvSpPr>
          <p:cNvPr id="8" name="Title 1">
            <a:extLst>
              <a:ext uri="{FF2B5EF4-FFF2-40B4-BE49-F238E27FC236}">
                <a16:creationId xmlns:a16="http://schemas.microsoft.com/office/drawing/2014/main" id="{ABC70C76-99DB-971B-1113-8F63C80DE941}"/>
              </a:ext>
            </a:extLst>
          </p:cNvPr>
          <p:cNvSpPr txBox="1">
            <a:spLocks/>
          </p:cNvSpPr>
          <p:nvPr/>
        </p:nvSpPr>
        <p:spPr>
          <a:xfrm>
            <a:off x="201478" y="274639"/>
            <a:ext cx="11732217" cy="765955"/>
          </a:xfrm>
          <a:prstGeom prst="rect">
            <a:avLst/>
          </a:prstGeom>
          <a:solidFill>
            <a:srgbClr val="3BD1CD"/>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GB" dirty="0"/>
              <a:t> Key findings</a:t>
            </a:r>
          </a:p>
        </p:txBody>
      </p:sp>
      <p:sp>
        <p:nvSpPr>
          <p:cNvPr id="9" name="TextBox 8">
            <a:extLst>
              <a:ext uri="{FF2B5EF4-FFF2-40B4-BE49-F238E27FC236}">
                <a16:creationId xmlns:a16="http://schemas.microsoft.com/office/drawing/2014/main" id="{01225D5C-29A3-3FB0-DCE2-92E820C53CDF}"/>
              </a:ext>
            </a:extLst>
          </p:cNvPr>
          <p:cNvSpPr txBox="1"/>
          <p:nvPr/>
        </p:nvSpPr>
        <p:spPr>
          <a:xfrm>
            <a:off x="167074" y="1164235"/>
            <a:ext cx="3506024" cy="923330"/>
          </a:xfrm>
          <a:prstGeom prst="rect">
            <a:avLst/>
          </a:prstGeom>
          <a:noFill/>
        </p:spPr>
        <p:txBody>
          <a:bodyPr wrap="square" rtlCol="0">
            <a:spAutoFit/>
          </a:bodyPr>
          <a:lstStyle/>
          <a:p>
            <a:pPr algn="just"/>
            <a:r>
              <a:rPr lang="en-GB" dirty="0"/>
              <a:t>Almost 9 in 10 (86%) Children and Young People (CYP) aged 5-18 have their own computer.</a:t>
            </a:r>
          </a:p>
        </p:txBody>
      </p:sp>
      <p:sp>
        <p:nvSpPr>
          <p:cNvPr id="11" name="TextBox 10">
            <a:extLst>
              <a:ext uri="{FF2B5EF4-FFF2-40B4-BE49-F238E27FC236}">
                <a16:creationId xmlns:a16="http://schemas.microsoft.com/office/drawing/2014/main" id="{F54ACB01-831C-C29B-BAA2-AD9DC15CCCBF}"/>
              </a:ext>
            </a:extLst>
          </p:cNvPr>
          <p:cNvSpPr txBox="1"/>
          <p:nvPr/>
        </p:nvSpPr>
        <p:spPr>
          <a:xfrm>
            <a:off x="105027" y="3136980"/>
            <a:ext cx="3874005" cy="923330"/>
          </a:xfrm>
          <a:prstGeom prst="rect">
            <a:avLst/>
          </a:prstGeom>
          <a:noFill/>
        </p:spPr>
        <p:txBody>
          <a:bodyPr wrap="square" rtlCol="0">
            <a:spAutoFit/>
          </a:bodyPr>
          <a:lstStyle/>
          <a:p>
            <a:pPr algn="just"/>
            <a:r>
              <a:rPr lang="en-GB" dirty="0">
                <a:solidFill>
                  <a:srgbClr val="7030A0"/>
                </a:solidFill>
              </a:rPr>
              <a:t>The average time spent online for CYP is 3.6 hours per day – increasing with age. </a:t>
            </a:r>
          </a:p>
        </p:txBody>
      </p:sp>
      <p:sp>
        <p:nvSpPr>
          <p:cNvPr id="12" name="TextBox 11">
            <a:extLst>
              <a:ext uri="{FF2B5EF4-FFF2-40B4-BE49-F238E27FC236}">
                <a16:creationId xmlns:a16="http://schemas.microsoft.com/office/drawing/2014/main" id="{7DC92D0D-85A7-5F76-3B92-4FF67929BDFD}"/>
              </a:ext>
            </a:extLst>
          </p:cNvPr>
          <p:cNvSpPr txBox="1"/>
          <p:nvPr/>
        </p:nvSpPr>
        <p:spPr>
          <a:xfrm>
            <a:off x="6096000" y="3787019"/>
            <a:ext cx="4412448" cy="2585323"/>
          </a:xfrm>
          <a:prstGeom prst="rect">
            <a:avLst/>
          </a:prstGeom>
          <a:noFill/>
        </p:spPr>
        <p:txBody>
          <a:bodyPr wrap="square">
            <a:spAutoFit/>
          </a:bodyPr>
          <a:lstStyle/>
          <a:p>
            <a:r>
              <a:rPr lang="en-GB" dirty="0">
                <a:solidFill>
                  <a:srgbClr val="E917BC"/>
                </a:solidFill>
              </a:rPr>
              <a:t>Video sites such as YouTube (87%), Netflix (77%) and TikTok (62%) are used by most children comparatively to other apps. </a:t>
            </a:r>
          </a:p>
          <a:p>
            <a:endParaRPr lang="en-GB" dirty="0">
              <a:solidFill>
                <a:srgbClr val="E917BC"/>
              </a:solidFill>
            </a:endParaRPr>
          </a:p>
          <a:p>
            <a:r>
              <a:rPr lang="en-GB" dirty="0">
                <a:solidFill>
                  <a:srgbClr val="E917BC"/>
                </a:solidFill>
              </a:rPr>
              <a:t>TikTok is rated the favourite app among CYP, and spend ~2.2 hours a day on it. </a:t>
            </a:r>
          </a:p>
          <a:p>
            <a:endParaRPr lang="en-GB" dirty="0">
              <a:solidFill>
                <a:srgbClr val="E917BC"/>
              </a:solidFill>
            </a:endParaRPr>
          </a:p>
          <a:p>
            <a:r>
              <a:rPr lang="en-GB" dirty="0">
                <a:solidFill>
                  <a:srgbClr val="E917BC"/>
                </a:solidFill>
              </a:rPr>
              <a:t>WhatsApp remains the most common social networking site.</a:t>
            </a:r>
          </a:p>
        </p:txBody>
      </p:sp>
      <p:pic>
        <p:nvPicPr>
          <p:cNvPr id="13" name="Picture 12" descr="A picture containing clock&#10;&#10;Description automatically generated">
            <a:extLst>
              <a:ext uri="{FF2B5EF4-FFF2-40B4-BE49-F238E27FC236}">
                <a16:creationId xmlns:a16="http://schemas.microsoft.com/office/drawing/2014/main" id="{62CB9DC0-9321-5528-EE98-866908051357}"/>
              </a:ext>
            </a:extLst>
          </p:cNvPr>
          <p:cNvPicPr>
            <a:picLocks noChangeAspect="1"/>
          </p:cNvPicPr>
          <p:nvPr/>
        </p:nvPicPr>
        <p:blipFill rotWithShape="1">
          <a:blip r:embed="rId4">
            <a:extLst>
              <a:ext uri="{28A0092B-C50C-407E-A947-70E740481C1C}">
                <a14:useLocalDpi xmlns:a14="http://schemas.microsoft.com/office/drawing/2010/main" val="0"/>
              </a:ext>
            </a:extLst>
          </a:blip>
          <a:srcRect l="17595" r="20398"/>
          <a:stretch/>
        </p:blipFill>
        <p:spPr>
          <a:xfrm>
            <a:off x="3979032" y="3091520"/>
            <a:ext cx="1487585" cy="1390999"/>
          </a:xfrm>
          <a:prstGeom prst="rect">
            <a:avLst/>
          </a:prstGeom>
        </p:spPr>
      </p:pic>
      <p:pic>
        <p:nvPicPr>
          <p:cNvPr id="14" name="Picture 13" descr="A computer monitor with a blank screen&#10;&#10;Description automatically generated with low confidence">
            <a:extLst>
              <a:ext uri="{FF2B5EF4-FFF2-40B4-BE49-F238E27FC236}">
                <a16:creationId xmlns:a16="http://schemas.microsoft.com/office/drawing/2014/main" id="{76F47FCC-61B5-8C1C-4E15-D4B1F0AA92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1608" y="1040594"/>
            <a:ext cx="1662435" cy="166243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C7CE00A0-F275-15F0-7A68-CD144F12E5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4885" y="4058264"/>
            <a:ext cx="1268810" cy="1261839"/>
          </a:xfrm>
          <a:prstGeom prst="rect">
            <a:avLst/>
          </a:prstGeom>
        </p:spPr>
      </p:pic>
      <p:pic>
        <p:nvPicPr>
          <p:cNvPr id="16" name="Picture 15" descr="Text, icon&#10;&#10;Description automatically generated">
            <a:extLst>
              <a:ext uri="{FF2B5EF4-FFF2-40B4-BE49-F238E27FC236}">
                <a16:creationId xmlns:a16="http://schemas.microsoft.com/office/drawing/2014/main" id="{2487A1F0-9202-DD0D-9EEA-A3CEB03224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4753" y="4937041"/>
            <a:ext cx="1048588" cy="1435301"/>
          </a:xfrm>
          <a:prstGeom prst="rect">
            <a:avLst/>
          </a:prstGeom>
        </p:spPr>
      </p:pic>
    </p:spTree>
    <p:extLst>
      <p:ext uri="{BB962C8B-B14F-4D97-AF65-F5344CB8AC3E}">
        <p14:creationId xmlns:p14="http://schemas.microsoft.com/office/powerpoint/2010/main" val="2181447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8B056D1F83D344BA424CB2EDC9CB22" ma:contentTypeVersion="13" ma:contentTypeDescription="Create a new document." ma:contentTypeScope="" ma:versionID="14471883d698a07f0417116ba0e21114">
  <xsd:schema xmlns:xsd="http://www.w3.org/2001/XMLSchema" xmlns:xs="http://www.w3.org/2001/XMLSchema" xmlns:p="http://schemas.microsoft.com/office/2006/metadata/properties" xmlns:ns2="f60af3f9-1a14-4541-8378-fbc1a2fca734" xmlns:ns3="4d3b3438-f5b6-46ef-bda2-2dc26a43fee9" targetNamespace="http://schemas.microsoft.com/office/2006/metadata/properties" ma:root="true" ma:fieldsID="d2711e7eb917e82ee47836d048f61c85" ns2:_="" ns3:_="">
    <xsd:import namespace="f60af3f9-1a14-4541-8378-fbc1a2fca734"/>
    <xsd:import namespace="4d3b3438-f5b6-46ef-bda2-2dc26a43fee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Schoolmetho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af3f9-1a14-4541-8378-fbc1a2fca7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6b9df9-913f-4f8b-b453-8966a8cf090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Schoolmethod" ma:index="20" nillable="true" ma:displayName="School &amp; method" ma:format="Dropdown" ma:internalName="Schoolmetho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3b3438-f5b6-46ef-bda2-2dc26a43fee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8c541e-17a6-4d95-b6d4-67b02bb909b6}" ma:internalName="TaxCatchAll" ma:showField="CatchAllData" ma:web="4d3b3438-f5b6-46ef-bda2-2dc26a43fee9">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0af3f9-1a14-4541-8378-fbc1a2fca734">
      <Terms xmlns="http://schemas.microsoft.com/office/infopath/2007/PartnerControls"/>
    </lcf76f155ced4ddcb4097134ff3c332f>
    <Schoolmethod xmlns="f60af3f9-1a14-4541-8378-fbc1a2fca734" xsi:nil="true"/>
    <TaxCatchAll xmlns="4d3b3438-f5b6-46ef-bda2-2dc26a43fee9" xsi:nil="true"/>
  </documentManagement>
</p:properties>
</file>

<file path=customXml/itemProps1.xml><?xml version="1.0" encoding="utf-8"?>
<ds:datastoreItem xmlns:ds="http://schemas.openxmlformats.org/officeDocument/2006/customXml" ds:itemID="{A0C28FE2-2C9B-4520-9A2A-310B95370ED4}">
  <ds:schemaRefs>
    <ds:schemaRef ds:uri="http://schemas.microsoft.com/sharepoint/v3/contenttype/forms"/>
  </ds:schemaRefs>
</ds:datastoreItem>
</file>

<file path=customXml/itemProps2.xml><?xml version="1.0" encoding="utf-8"?>
<ds:datastoreItem xmlns:ds="http://schemas.openxmlformats.org/officeDocument/2006/customXml" ds:itemID="{676E4D66-0760-43E9-B3BE-6F74B7F25F3B}">
  <ds:schemaRefs>
    <ds:schemaRef ds:uri="4d3b3438-f5b6-46ef-bda2-2dc26a43fee9"/>
    <ds:schemaRef ds:uri="f60af3f9-1a14-4541-8378-fbc1a2fca7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DD70EE-0A97-436E-AD4A-4F0646DCE22A}">
  <ds:schemaRefs>
    <ds:schemaRef ds:uri="4d3b3438-f5b6-46ef-bda2-2dc26a43fee9"/>
    <ds:schemaRef ds:uri="f60af3f9-1a14-4541-8378-fbc1a2fca734"/>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1ba468b9-1414-4675-be4f-53c478ad47bb}" enabled="0" method="" siteId="{1ba468b9-1414-4675-be4f-53c478ad47bb}" removed="1"/>
</clbl:labelList>
</file>

<file path=docProps/app.xml><?xml version="1.0" encoding="utf-8"?>
<Properties xmlns="http://schemas.openxmlformats.org/officeDocument/2006/extended-properties" xmlns:vt="http://schemas.openxmlformats.org/officeDocument/2006/docPropsVTypes">
  <TotalTime>9378</TotalTime>
  <Words>1136</Words>
  <Application>Microsoft Office PowerPoint</Application>
  <PresentationFormat>Widescreen</PresentationFormat>
  <Paragraphs>217</Paragraphs>
  <Slides>15</Slides>
  <Notes>12</Notes>
  <HiddenSlides>1</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avenir-lt-w01_35-light1475496</vt:lpstr>
      <vt:lpstr>Calibri</vt:lpstr>
      <vt:lpstr>Calibri Light</vt:lpstr>
      <vt:lpstr>Open Sans</vt:lpstr>
      <vt:lpstr>Office Theme</vt:lpstr>
      <vt:lpstr>Office Theme</vt:lpstr>
      <vt:lpstr>PowerPoint Presentation</vt:lpstr>
      <vt:lpstr> Digital Resilience Campaign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Key findings </vt:lpstr>
      <vt:lpstr>PowerPoint Presentation</vt:lpstr>
      <vt:lpstr>PowerPoint Presentation</vt:lpstr>
      <vt:lpstr>Resource packs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Purdon, Orla</dc:creator>
  <cp:lastModifiedBy>Purdon, Orla</cp:lastModifiedBy>
  <cp:revision>17</cp:revision>
  <dcterms:created xsi:type="dcterms:W3CDTF">2023-05-04T09:42:09Z</dcterms:created>
  <dcterms:modified xsi:type="dcterms:W3CDTF">2023-07-04T21:28:56Z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0x0101009D8B056D1F83D344BA424CB2EDC9CB22</vt:lpwstr>
  </property>
  <property fmtid="{D5CDD505-2E9C-101B-9397-08002B2CF9AE}" pid="3" name="MediaServiceImageTags">
    <vt:lpwstr/>
  </property>
</Properties>
</file>