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4"/>
  </p:normalViewPr>
  <p:slideViewPr>
    <p:cSldViewPr snapToGrid="0">
      <p:cViewPr varScale="1">
        <p:scale>
          <a:sx n="93" d="100"/>
          <a:sy n="93" d="100"/>
        </p:scale>
        <p:origin x="3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5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8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4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8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5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9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7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D70F-6645-1748-AFF6-D8D89EAB6156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268B-CF8E-0143-AB66-708E16F8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BE48A3-9B8D-CE90-3AC7-75C5B7238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64121"/>
              </p:ext>
            </p:extLst>
          </p:nvPr>
        </p:nvGraphicFramePr>
        <p:xfrm>
          <a:off x="214863" y="5245444"/>
          <a:ext cx="4897924" cy="1634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671">
                  <a:extLst>
                    <a:ext uri="{9D8B030D-6E8A-4147-A177-3AD203B41FA5}">
                      <a16:colId xmlns:a16="http://schemas.microsoft.com/office/drawing/2014/main" val="3297600943"/>
                    </a:ext>
                  </a:extLst>
                </a:gridCol>
                <a:gridCol w="1575303">
                  <a:extLst>
                    <a:ext uri="{9D8B030D-6E8A-4147-A177-3AD203B41FA5}">
                      <a16:colId xmlns:a16="http://schemas.microsoft.com/office/drawing/2014/main" val="872953327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val="4005355062"/>
                    </a:ext>
                  </a:extLst>
                </a:gridCol>
              </a:tblGrid>
              <a:tr h="568034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St Agnes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Church / Community Centre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35 Cricklewood Lane, Cricklewood NW2 1HR</a:t>
                      </a: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284" marR="52284" marT="0" marB="0"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Thursday 18 May 2023</a:t>
                      </a:r>
                    </a:p>
                  </a:txBody>
                  <a:tcPr marL="52284" marR="5228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10am – 12.30pm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L="52284" marR="5228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20787"/>
                  </a:ext>
                </a:extLst>
              </a:tr>
              <a:tr h="56803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BOOST @ Burnt Oak Library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Watling Ave, Burnt Oak 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Edgware HA8 0UB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284" marR="52284" marT="0" marB="0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 7 June 2023</a:t>
                      </a:r>
                    </a:p>
                  </a:txBody>
                  <a:tcPr marL="52284" marR="5228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10:30am - 1pm 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 marL="52284" marR="5228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730630"/>
                  </a:ext>
                </a:extLst>
              </a:tr>
              <a:tr h="42669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Finchley Youth Theatre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142 High Rd, East Finchley N2 9ED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284" marR="52284" marT="0" marB="0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 13 July 2023 </a:t>
                      </a:r>
                    </a:p>
                  </a:txBody>
                  <a:tcPr marL="52284" marR="5228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am – 12.30pm </a:t>
                      </a:r>
                    </a:p>
                    <a:p>
                      <a:endParaRPr lang="en-GB" dirty="0"/>
                    </a:p>
                  </a:txBody>
                  <a:tcPr marL="52284" marR="5228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928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609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cdf8477-5183-4317-8e8b-f69ff0053fb7}" enabled="1" method="Standard" siteId="{1ba468b9-1414-4675-be4f-53c478ad47b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60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East</dc:creator>
  <cp:lastModifiedBy>Lukau, Kevin</cp:lastModifiedBy>
  <cp:revision>4</cp:revision>
  <dcterms:created xsi:type="dcterms:W3CDTF">2022-12-15T12:48:03Z</dcterms:created>
  <dcterms:modified xsi:type="dcterms:W3CDTF">2023-04-14T10:34:24Z</dcterms:modified>
</cp:coreProperties>
</file>