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14"/>
  </p:normalViewPr>
  <p:slideViewPr>
    <p:cSldViewPr snapToGrid="0">
      <p:cViewPr varScale="1">
        <p:scale>
          <a:sx n="93" d="100"/>
          <a:sy n="93" d="100"/>
        </p:scale>
        <p:origin x="32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9574" y="1237197"/>
            <a:ext cx="4528503" cy="2631887"/>
          </a:xfrm>
        </p:spPr>
        <p:txBody>
          <a:bodyPr anchor="b"/>
          <a:lstStyle>
            <a:lvl1pPr algn="ctr">
              <a:defRPr sz="349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956" y="3970580"/>
            <a:ext cx="3995738" cy="1825171"/>
          </a:xfrm>
        </p:spPr>
        <p:txBody>
          <a:bodyPr/>
          <a:lstStyle>
            <a:lvl1pPr marL="0" indent="0" algn="ctr">
              <a:buNone/>
              <a:defRPr sz="1398"/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D70F-6645-1748-AFF6-D8D89EAB6156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268B-CF8E-0143-AB66-708E16F8E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4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D70F-6645-1748-AFF6-D8D89EAB6156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268B-CF8E-0143-AB66-708E16F8E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53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2600" y="402483"/>
            <a:ext cx="1148775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276" y="402483"/>
            <a:ext cx="3379728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D70F-6645-1748-AFF6-D8D89EAB6156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268B-CF8E-0143-AB66-708E16F8E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D70F-6645-1748-AFF6-D8D89EAB6156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268B-CF8E-0143-AB66-708E16F8E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501" y="1884671"/>
            <a:ext cx="4595098" cy="3144614"/>
          </a:xfrm>
        </p:spPr>
        <p:txBody>
          <a:bodyPr anchor="b"/>
          <a:lstStyle>
            <a:lvl1pPr>
              <a:defRPr sz="349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501" y="5059035"/>
            <a:ext cx="4595098" cy="1653678"/>
          </a:xfrm>
        </p:spPr>
        <p:txBody>
          <a:bodyPr/>
          <a:lstStyle>
            <a:lvl1pPr marL="0" indent="0">
              <a:buNone/>
              <a:defRPr sz="1398">
                <a:solidFill>
                  <a:schemeClr val="tx1"/>
                </a:solidFill>
              </a:defRPr>
            </a:lvl1pPr>
            <a:lvl2pPr marL="26636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2pPr>
            <a:lvl3pPr marL="532729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3pPr>
            <a:lvl4pPr marL="79909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4pPr>
            <a:lvl5pPr marL="1065459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5pPr>
            <a:lvl6pPr marL="1331824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6pPr>
            <a:lvl7pPr marL="159818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7pPr>
            <a:lvl8pPr marL="1864553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8pPr>
            <a:lvl9pPr marL="2130918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D70F-6645-1748-AFF6-D8D89EAB6156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268B-CF8E-0143-AB66-708E16F8E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8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276" y="2012414"/>
            <a:ext cx="226425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97123" y="2012414"/>
            <a:ext cx="226425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D70F-6645-1748-AFF6-D8D89EAB6156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268B-CF8E-0143-AB66-708E16F8E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4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402484"/>
            <a:ext cx="4595098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71" y="1853171"/>
            <a:ext cx="22538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71" y="2761381"/>
            <a:ext cx="2253845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97123" y="1853171"/>
            <a:ext cx="2264945" cy="908210"/>
          </a:xfrm>
        </p:spPr>
        <p:txBody>
          <a:bodyPr anchor="b"/>
          <a:lstStyle>
            <a:lvl1pPr marL="0" indent="0">
              <a:buNone/>
              <a:defRPr sz="1398" b="1"/>
            </a:lvl1pPr>
            <a:lvl2pPr marL="266365" indent="0">
              <a:buNone/>
              <a:defRPr sz="1165" b="1"/>
            </a:lvl2pPr>
            <a:lvl3pPr marL="532729" indent="0">
              <a:buNone/>
              <a:defRPr sz="1049" b="1"/>
            </a:lvl3pPr>
            <a:lvl4pPr marL="799094" indent="0">
              <a:buNone/>
              <a:defRPr sz="932" b="1"/>
            </a:lvl4pPr>
            <a:lvl5pPr marL="1065459" indent="0">
              <a:buNone/>
              <a:defRPr sz="932" b="1"/>
            </a:lvl5pPr>
            <a:lvl6pPr marL="1331824" indent="0">
              <a:buNone/>
              <a:defRPr sz="932" b="1"/>
            </a:lvl6pPr>
            <a:lvl7pPr marL="1598188" indent="0">
              <a:buNone/>
              <a:defRPr sz="932" b="1"/>
            </a:lvl7pPr>
            <a:lvl8pPr marL="1864553" indent="0">
              <a:buNone/>
              <a:defRPr sz="932" b="1"/>
            </a:lvl8pPr>
            <a:lvl9pPr marL="2130918" indent="0">
              <a:buNone/>
              <a:defRPr sz="93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7123" y="2761381"/>
            <a:ext cx="2264945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D70F-6645-1748-AFF6-D8D89EAB6156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268B-CF8E-0143-AB66-708E16F8E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8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D70F-6645-1748-AFF6-D8D89EAB6156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268B-CF8E-0143-AB66-708E16F8E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5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D70F-6645-1748-AFF6-D8D89EAB6156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268B-CF8E-0143-AB66-708E16F8E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78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945" y="1088455"/>
            <a:ext cx="2697123" cy="5372269"/>
          </a:xfrm>
        </p:spPr>
        <p:txBody>
          <a:bodyPr/>
          <a:lstStyle>
            <a:lvl1pPr>
              <a:defRPr sz="1864"/>
            </a:lvl1pPr>
            <a:lvl2pPr>
              <a:defRPr sz="1631"/>
            </a:lvl2pPr>
            <a:lvl3pPr>
              <a:defRPr sz="1398"/>
            </a:lvl3pPr>
            <a:lvl4pPr>
              <a:defRPr sz="1165"/>
            </a:lvl4pPr>
            <a:lvl5pPr>
              <a:defRPr sz="1165"/>
            </a:lvl5pPr>
            <a:lvl6pPr>
              <a:defRPr sz="1165"/>
            </a:lvl6pPr>
            <a:lvl7pPr>
              <a:defRPr sz="1165"/>
            </a:lvl7pPr>
            <a:lvl8pPr>
              <a:defRPr sz="1165"/>
            </a:lvl8pPr>
            <a:lvl9pPr>
              <a:defRPr sz="116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D70F-6645-1748-AFF6-D8D89EAB6156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268B-CF8E-0143-AB66-708E16F8E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9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70" y="503978"/>
            <a:ext cx="1718306" cy="1763924"/>
          </a:xfrm>
        </p:spPr>
        <p:txBody>
          <a:bodyPr anchor="b"/>
          <a:lstStyle>
            <a:lvl1pPr>
              <a:defRPr sz="18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64945" y="1088455"/>
            <a:ext cx="2697123" cy="5372269"/>
          </a:xfrm>
        </p:spPr>
        <p:txBody>
          <a:bodyPr anchor="t"/>
          <a:lstStyle>
            <a:lvl1pPr marL="0" indent="0">
              <a:buNone/>
              <a:defRPr sz="1864"/>
            </a:lvl1pPr>
            <a:lvl2pPr marL="266365" indent="0">
              <a:buNone/>
              <a:defRPr sz="1631"/>
            </a:lvl2pPr>
            <a:lvl3pPr marL="532729" indent="0">
              <a:buNone/>
              <a:defRPr sz="1398"/>
            </a:lvl3pPr>
            <a:lvl4pPr marL="799094" indent="0">
              <a:buNone/>
              <a:defRPr sz="1165"/>
            </a:lvl4pPr>
            <a:lvl5pPr marL="1065459" indent="0">
              <a:buNone/>
              <a:defRPr sz="1165"/>
            </a:lvl5pPr>
            <a:lvl6pPr marL="1331824" indent="0">
              <a:buNone/>
              <a:defRPr sz="1165"/>
            </a:lvl6pPr>
            <a:lvl7pPr marL="1598188" indent="0">
              <a:buNone/>
              <a:defRPr sz="1165"/>
            </a:lvl7pPr>
            <a:lvl8pPr marL="1864553" indent="0">
              <a:buNone/>
              <a:defRPr sz="1165"/>
            </a:lvl8pPr>
            <a:lvl9pPr marL="2130918" indent="0">
              <a:buNone/>
              <a:defRPr sz="116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6970" y="2267902"/>
            <a:ext cx="1718306" cy="4201570"/>
          </a:xfrm>
        </p:spPr>
        <p:txBody>
          <a:bodyPr/>
          <a:lstStyle>
            <a:lvl1pPr marL="0" indent="0">
              <a:buNone/>
              <a:defRPr sz="932"/>
            </a:lvl1pPr>
            <a:lvl2pPr marL="266365" indent="0">
              <a:buNone/>
              <a:defRPr sz="816"/>
            </a:lvl2pPr>
            <a:lvl3pPr marL="532729" indent="0">
              <a:buNone/>
              <a:defRPr sz="699"/>
            </a:lvl3pPr>
            <a:lvl4pPr marL="799094" indent="0">
              <a:buNone/>
              <a:defRPr sz="583"/>
            </a:lvl4pPr>
            <a:lvl5pPr marL="1065459" indent="0">
              <a:buNone/>
              <a:defRPr sz="583"/>
            </a:lvl5pPr>
            <a:lvl6pPr marL="1331824" indent="0">
              <a:buNone/>
              <a:defRPr sz="583"/>
            </a:lvl6pPr>
            <a:lvl7pPr marL="1598188" indent="0">
              <a:buNone/>
              <a:defRPr sz="583"/>
            </a:lvl7pPr>
            <a:lvl8pPr marL="1864553" indent="0">
              <a:buNone/>
              <a:defRPr sz="583"/>
            </a:lvl8pPr>
            <a:lvl9pPr marL="2130918" indent="0">
              <a:buNone/>
              <a:defRPr sz="583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FD70F-6645-1748-AFF6-D8D89EAB6156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1268B-CF8E-0143-AB66-708E16F8E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7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FD70F-6645-1748-AFF6-D8D89EAB6156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1268B-CF8E-0143-AB66-708E16F8E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9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7BE48A3-9B8D-CE90-3AC7-75C5B72383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664121"/>
              </p:ext>
            </p:extLst>
          </p:nvPr>
        </p:nvGraphicFramePr>
        <p:xfrm>
          <a:off x="214863" y="5245444"/>
          <a:ext cx="4897924" cy="1634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5671">
                  <a:extLst>
                    <a:ext uri="{9D8B030D-6E8A-4147-A177-3AD203B41FA5}">
                      <a16:colId xmlns:a16="http://schemas.microsoft.com/office/drawing/2014/main" val="3297600943"/>
                    </a:ext>
                  </a:extLst>
                </a:gridCol>
                <a:gridCol w="1575303">
                  <a:extLst>
                    <a:ext uri="{9D8B030D-6E8A-4147-A177-3AD203B41FA5}">
                      <a16:colId xmlns:a16="http://schemas.microsoft.com/office/drawing/2014/main" val="872953327"/>
                    </a:ext>
                  </a:extLst>
                </a:gridCol>
                <a:gridCol w="1176950">
                  <a:extLst>
                    <a:ext uri="{9D8B030D-6E8A-4147-A177-3AD203B41FA5}">
                      <a16:colId xmlns:a16="http://schemas.microsoft.com/office/drawing/2014/main" val="4005355062"/>
                    </a:ext>
                  </a:extLst>
                </a:gridCol>
              </a:tblGrid>
              <a:tr h="568034"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St Agnes 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Church / Community Centre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35 Cricklewood Lane, Cricklewood NW2 1HR</a:t>
                      </a:r>
                    </a:p>
                    <a:p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2284" marR="52284" marT="0" marB="0"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Thursday 18 May 2023</a:t>
                      </a:r>
                    </a:p>
                  </a:txBody>
                  <a:tcPr marL="52284" marR="5228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10am – 12.30pm</a:t>
                      </a:r>
                    </a:p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marL="52284" marR="5228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420787"/>
                  </a:ext>
                </a:extLst>
              </a:tr>
              <a:tr h="568034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BOOST @ Burnt Oak Library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Watling Ave, Burnt Oak 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Edgware HA8 0UB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2284" marR="52284" marT="0" marB="0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 7 June 2023</a:t>
                      </a:r>
                    </a:p>
                  </a:txBody>
                  <a:tcPr marL="52284" marR="5228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10:30am - 1pm 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 marL="52284" marR="5228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730630"/>
                  </a:ext>
                </a:extLst>
              </a:tr>
              <a:tr h="426693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Finchley Youth Theatre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142 High Rd, East Finchley N2 9ED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2284" marR="52284" marT="0" marB="0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 13 July 2023 </a:t>
                      </a:r>
                    </a:p>
                  </a:txBody>
                  <a:tcPr marL="52284" marR="5228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 am – 12.30pm </a:t>
                      </a:r>
                    </a:p>
                    <a:p>
                      <a:endParaRPr lang="en-GB" dirty="0"/>
                    </a:p>
                  </a:txBody>
                  <a:tcPr marL="52284" marR="52284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928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609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 Them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ccdf8477-5183-4317-8e8b-f69ff0053fb7}" enabled="1" method="Standard" siteId="{1ba468b9-1414-4675-be4f-53c478ad47bb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</TotalTime>
  <Words>60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 2013 - 2022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East</dc:creator>
  <cp:lastModifiedBy>Lukau, Kevin</cp:lastModifiedBy>
  <cp:revision>4</cp:revision>
  <dcterms:created xsi:type="dcterms:W3CDTF">2022-12-15T12:48:03Z</dcterms:created>
  <dcterms:modified xsi:type="dcterms:W3CDTF">2023-04-14T10:34:24Z</dcterms:modified>
</cp:coreProperties>
</file>