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2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751" y="2708920"/>
            <a:ext cx="8099425" cy="1857344"/>
          </a:xfrm>
        </p:spPr>
        <p:txBody>
          <a:bodyPr anchor="b"/>
          <a:lstStyle>
            <a:lvl1pPr>
              <a:lnSpc>
                <a:spcPts val="3098"/>
              </a:lnSpc>
              <a:defRPr sz="3098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750" y="4895006"/>
            <a:ext cx="6442074" cy="1198290"/>
          </a:xfrm>
        </p:spPr>
        <p:txBody>
          <a:bodyPr/>
          <a:lstStyle>
            <a:lvl1pPr marL="0" indent="0" algn="l">
              <a:lnSpc>
                <a:spcPts val="2138"/>
              </a:lnSpc>
              <a:buNone/>
              <a:defRPr sz="2025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83C11-E62F-4F70-B237-9F01307BD7D3}" type="datetimeFigureOut">
              <a:rPr lang="en-GB"/>
              <a:pPr>
                <a:defRPr/>
              </a:pPr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ADB3-02D5-467F-8DCA-AFCA497FFA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152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535782"/>
            <a:ext cx="8099424" cy="936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766467"/>
            <a:ext cx="8099425" cy="4140000"/>
          </a:xfrm>
        </p:spPr>
        <p:txBody>
          <a:bodyPr/>
          <a:lstStyle>
            <a:lvl1pPr>
              <a:lnSpc>
                <a:spcPts val="2138"/>
              </a:lnSpc>
              <a:spcAft>
                <a:spcPts val="281"/>
              </a:spcAft>
              <a:defRPr sz="2025"/>
            </a:lvl1pPr>
            <a:lvl2pPr marL="178200" indent="-178200">
              <a:lnSpc>
                <a:spcPts val="2138"/>
              </a:lnSpc>
              <a:spcAft>
                <a:spcPts val="281"/>
              </a:spcAft>
              <a:defRPr sz="2025"/>
            </a:lvl2pPr>
            <a:lvl3pPr marL="355997" indent="-178594">
              <a:lnSpc>
                <a:spcPts val="2138"/>
              </a:lnSpc>
              <a:spcAft>
                <a:spcPts val="281"/>
              </a:spcAft>
              <a:buClr>
                <a:schemeClr val="accent1"/>
              </a:buClr>
              <a:defRPr sz="2025"/>
            </a:lvl3pPr>
            <a:lvl4pPr marL="542925" indent="-188119">
              <a:lnSpc>
                <a:spcPts val="2138"/>
              </a:lnSpc>
              <a:spcAft>
                <a:spcPts val="281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25"/>
            </a:lvl4pPr>
            <a:lvl5pPr marL="733425" indent="-202406">
              <a:lnSpc>
                <a:spcPts val="2138"/>
              </a:lnSpc>
              <a:spcAft>
                <a:spcPts val="281"/>
              </a:spcAft>
              <a:buClr>
                <a:schemeClr val="accent1"/>
              </a:buClr>
              <a:tabLst>
                <a:tab pos="716756" algn="l"/>
              </a:tabLst>
              <a:defRPr sz="2025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6413" y="6503990"/>
            <a:ext cx="2133600" cy="1984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EDF21-AD5D-4C44-9766-C091BB299727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2613" y="6503990"/>
            <a:ext cx="2895600" cy="1984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01014" y="6503990"/>
            <a:ext cx="536575" cy="1984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237B2-BCA3-4ED8-B091-12F1A55EE03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06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2780929"/>
            <a:ext cx="7391400" cy="1732955"/>
          </a:xfrm>
        </p:spPr>
        <p:txBody>
          <a:bodyPr anchor="b"/>
          <a:lstStyle>
            <a:lvl1pPr algn="l">
              <a:lnSpc>
                <a:spcPts val="3094"/>
              </a:lnSpc>
              <a:defRPr sz="2813" b="1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0" y="4706098"/>
            <a:ext cx="7391400" cy="780107"/>
          </a:xfrm>
        </p:spPr>
        <p:txBody>
          <a:bodyPr/>
          <a:lstStyle>
            <a:lvl1pPr marL="0" indent="0">
              <a:buNone/>
              <a:defRPr sz="2025">
                <a:solidFill>
                  <a:schemeClr val="bg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08D69-CA6B-4E7E-86D3-C0BFF5F13BF3}" type="datetimeFigureOut">
              <a:rPr lang="en-GB"/>
              <a:pPr>
                <a:defRPr/>
              </a:pPr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E30B4-206E-4865-9FBE-C5D31B1F3E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918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553" y="1600202"/>
            <a:ext cx="3956248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3956248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85AED-078A-45C7-B8F2-90B6C1CDA8D1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6BCB0-6E59-4630-8E35-FFB7993E0F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472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3" y="2174875"/>
            <a:ext cx="3957836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95942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F64FC-5C19-4851-BA52-CF54D23A4A2E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433E9-FB03-4C9F-80B2-C0441F95261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01794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BF737-B9C0-4A7C-8321-E6EE1124D8B0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AA3CA-FA25-43BC-8B7B-747A46F27B4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08938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35B36-634F-4882-BCA2-1B1B51FBCDC1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9829A-A2A9-443C-8036-49C210016C1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3394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3" y="273050"/>
            <a:ext cx="2925961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029398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553" y="1435102"/>
            <a:ext cx="2925961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BEE50-796E-4DF5-8E89-DD926C27D5E4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AE2D3-73FC-47AC-8B12-E8836489E18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54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6792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6792" y="612775"/>
            <a:ext cx="5486400" cy="4114800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6792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A326C-A390-4BAC-A6A8-7BD138BCF0BD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F18E3-0DE2-46D9-B9CF-95F3C4A961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8476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38238-CF74-4DAE-9733-4698E92261D3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42EB4-AEA8-42C5-B9E2-F393E2EA6D8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1933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97504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553" y="274640"/>
            <a:ext cx="593744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DE25A-E497-4289-8E0C-DC5054AA511F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5FEAA-AE46-4738-A3C4-2748690848F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984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FC8284E-F756-4B75-9259-50666DCEFB33}" type="datetimeFigureOut">
              <a:rPr lang="en-GB" smtClean="0"/>
              <a:pPr/>
              <a:t>14/11/2016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E50950E-39D4-4D2F-B7F3-373227316A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6" y="6167438"/>
            <a:ext cx="3948113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9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763" y="6149975"/>
            <a:ext cx="28257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1" y="536575"/>
            <a:ext cx="8099425" cy="874713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1" y="1766888"/>
            <a:ext cx="8099425" cy="425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0" y="6508750"/>
            <a:ext cx="2133600" cy="1984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A4F16-9BEE-4C20-8385-B405599F7B25}" type="datetimeFigureOut">
              <a:rPr lang="en-GB"/>
              <a:pPr>
                <a:defRPr/>
              </a:pPr>
              <a:t>14/11/2016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19865"/>
            <a:ext cx="2895600" cy="19843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989" y="6524625"/>
            <a:ext cx="611187" cy="1984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AD41259-674E-46EB-8156-6FCC2C2E668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pic>
        <p:nvPicPr>
          <p:cNvPr id="1033" name="Picture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6" y="6167438"/>
            <a:ext cx="3948113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763" y="6149975"/>
            <a:ext cx="28257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077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lnSpc>
          <a:spcPts val="2588"/>
        </a:lnSpc>
        <a:spcBef>
          <a:spcPct val="0"/>
        </a:spcBef>
        <a:spcAft>
          <a:spcPct val="0"/>
        </a:spcAft>
        <a:defRPr sz="2775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588"/>
        </a:lnSpc>
        <a:spcBef>
          <a:spcPct val="0"/>
        </a:spcBef>
        <a:spcAft>
          <a:spcPct val="0"/>
        </a:spcAft>
        <a:defRPr sz="2775" b="1">
          <a:solidFill>
            <a:schemeClr val="accent1"/>
          </a:solidFill>
          <a:latin typeface="Arial" charset="0"/>
        </a:defRPr>
      </a:lvl2pPr>
      <a:lvl3pPr algn="l" rtl="0" eaLnBrk="1" fontAlgn="base" hangingPunct="1">
        <a:lnSpc>
          <a:spcPts val="2588"/>
        </a:lnSpc>
        <a:spcBef>
          <a:spcPct val="0"/>
        </a:spcBef>
        <a:spcAft>
          <a:spcPct val="0"/>
        </a:spcAft>
        <a:defRPr sz="2775" b="1">
          <a:solidFill>
            <a:schemeClr val="accent1"/>
          </a:solidFill>
          <a:latin typeface="Arial" charset="0"/>
        </a:defRPr>
      </a:lvl3pPr>
      <a:lvl4pPr algn="l" rtl="0" eaLnBrk="1" fontAlgn="base" hangingPunct="1">
        <a:lnSpc>
          <a:spcPts val="2588"/>
        </a:lnSpc>
        <a:spcBef>
          <a:spcPct val="0"/>
        </a:spcBef>
        <a:spcAft>
          <a:spcPct val="0"/>
        </a:spcAft>
        <a:defRPr sz="2775" b="1">
          <a:solidFill>
            <a:schemeClr val="accent1"/>
          </a:solidFill>
          <a:latin typeface="Arial" charset="0"/>
        </a:defRPr>
      </a:lvl4pPr>
      <a:lvl5pPr algn="l" rtl="0" eaLnBrk="1" fontAlgn="base" hangingPunct="1">
        <a:lnSpc>
          <a:spcPts val="2588"/>
        </a:lnSpc>
        <a:spcBef>
          <a:spcPct val="0"/>
        </a:spcBef>
        <a:spcAft>
          <a:spcPct val="0"/>
        </a:spcAft>
        <a:defRPr sz="2775" b="1">
          <a:solidFill>
            <a:schemeClr val="accent1"/>
          </a:solidFill>
          <a:latin typeface="Arial" charset="0"/>
        </a:defRPr>
      </a:lvl5pPr>
      <a:lvl6pPr marL="342900" algn="l" rtl="0" eaLnBrk="1" fontAlgn="base" hangingPunct="1">
        <a:lnSpc>
          <a:spcPts val="2588"/>
        </a:lnSpc>
        <a:spcBef>
          <a:spcPct val="0"/>
        </a:spcBef>
        <a:spcAft>
          <a:spcPct val="0"/>
        </a:spcAft>
        <a:defRPr sz="2775" b="1">
          <a:solidFill>
            <a:schemeClr val="accent1"/>
          </a:solidFill>
          <a:latin typeface="Arial" charset="0"/>
        </a:defRPr>
      </a:lvl6pPr>
      <a:lvl7pPr marL="685800" algn="l" rtl="0" eaLnBrk="1" fontAlgn="base" hangingPunct="1">
        <a:lnSpc>
          <a:spcPts val="2588"/>
        </a:lnSpc>
        <a:spcBef>
          <a:spcPct val="0"/>
        </a:spcBef>
        <a:spcAft>
          <a:spcPct val="0"/>
        </a:spcAft>
        <a:defRPr sz="2775" b="1">
          <a:solidFill>
            <a:schemeClr val="accent1"/>
          </a:solidFill>
          <a:latin typeface="Arial" charset="0"/>
        </a:defRPr>
      </a:lvl7pPr>
      <a:lvl8pPr marL="1028700" algn="l" rtl="0" eaLnBrk="1" fontAlgn="base" hangingPunct="1">
        <a:lnSpc>
          <a:spcPts val="2588"/>
        </a:lnSpc>
        <a:spcBef>
          <a:spcPct val="0"/>
        </a:spcBef>
        <a:spcAft>
          <a:spcPct val="0"/>
        </a:spcAft>
        <a:defRPr sz="2775" b="1">
          <a:solidFill>
            <a:schemeClr val="accent1"/>
          </a:solidFill>
          <a:latin typeface="Arial" charset="0"/>
        </a:defRPr>
      </a:lvl8pPr>
      <a:lvl9pPr marL="1371600" algn="l" rtl="0" eaLnBrk="1" fontAlgn="base" hangingPunct="1">
        <a:lnSpc>
          <a:spcPts val="2588"/>
        </a:lnSpc>
        <a:spcBef>
          <a:spcPct val="0"/>
        </a:spcBef>
        <a:spcAft>
          <a:spcPct val="0"/>
        </a:spcAft>
        <a:defRPr sz="2775" b="1">
          <a:solidFill>
            <a:schemeClr val="accent1"/>
          </a:solidFill>
          <a:latin typeface="Arial" charset="0"/>
        </a:defRPr>
      </a:lvl9pPr>
    </p:titleStyle>
    <p:bodyStyle>
      <a:lvl1pPr algn="l" rtl="0" eaLnBrk="1" fontAlgn="base" hangingPunct="1">
        <a:lnSpc>
          <a:spcPts val="2138"/>
        </a:lnSpc>
        <a:spcBef>
          <a:spcPct val="0"/>
        </a:spcBef>
        <a:spcAft>
          <a:spcPts val="281"/>
        </a:spcAft>
        <a:buFont typeface="Arial" charset="0"/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177404" indent="-177404" algn="l" rtl="0" eaLnBrk="1" fontAlgn="base" hangingPunct="1">
        <a:lnSpc>
          <a:spcPts val="2138"/>
        </a:lnSpc>
        <a:spcBef>
          <a:spcPct val="0"/>
        </a:spcBef>
        <a:spcAft>
          <a:spcPts val="281"/>
        </a:spcAft>
        <a:buClr>
          <a:schemeClr val="accent1"/>
        </a:buClr>
        <a:buFont typeface="Arial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355997" indent="-177404" algn="l" rtl="0" eaLnBrk="1" fontAlgn="base" hangingPunct="1">
        <a:lnSpc>
          <a:spcPts val="2138"/>
        </a:lnSpc>
        <a:spcBef>
          <a:spcPct val="0"/>
        </a:spcBef>
        <a:spcAft>
          <a:spcPts val="281"/>
        </a:spcAft>
        <a:buClr>
          <a:schemeClr val="accent1"/>
        </a:buClr>
        <a:buFont typeface="Arial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541735" indent="-188119" algn="l" rtl="0" eaLnBrk="1" fontAlgn="base" hangingPunct="1">
        <a:lnSpc>
          <a:spcPts val="2138"/>
        </a:lnSpc>
        <a:spcBef>
          <a:spcPct val="0"/>
        </a:spcBef>
        <a:spcAft>
          <a:spcPts val="281"/>
        </a:spcAft>
        <a:buClr>
          <a:schemeClr val="accent1"/>
        </a:buClr>
        <a:buFont typeface="Arial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733425" indent="-202406" algn="l" rtl="0" eaLnBrk="1" fontAlgn="base" hangingPunct="1">
        <a:lnSpc>
          <a:spcPts val="2138"/>
        </a:lnSpc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814" y="1700810"/>
            <a:ext cx="6074569" cy="1512167"/>
          </a:xfrm>
        </p:spPr>
        <p:txBody>
          <a:bodyPr rtlCol="0"/>
          <a:lstStyle/>
          <a:p>
            <a:pPr algn="ctr" fontAlgn="auto">
              <a:spcAft>
                <a:spcPts val="0"/>
              </a:spcAft>
              <a:defRPr/>
            </a:pPr>
            <a:r>
              <a:rPr lang="en-GB" dirty="0"/>
              <a:t>Royal Free Child &amp; Adolescent Eating Disorders Service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425746" y="2150964"/>
            <a:ext cx="6318702" cy="2897144"/>
          </a:xfrm>
        </p:spPr>
        <p:txBody>
          <a:bodyPr/>
          <a:lstStyle/>
          <a:p>
            <a:r>
              <a:rPr lang="en-GB" sz="2700" dirty="0"/>
              <a:t>                   </a:t>
            </a:r>
          </a:p>
          <a:p>
            <a:r>
              <a:rPr lang="en-GB" sz="1800" dirty="0"/>
              <a:t>                                presents a morning </a:t>
            </a:r>
          </a:p>
          <a:p>
            <a:r>
              <a:rPr lang="en-GB" sz="2700" dirty="0"/>
              <a:t>               On Eating Disorders</a:t>
            </a:r>
            <a:r>
              <a:rPr lang="en-GB" sz="3300" dirty="0"/>
              <a:t> </a:t>
            </a:r>
          </a:p>
          <a:p>
            <a:r>
              <a:rPr lang="en-GB" sz="3300" dirty="0"/>
              <a:t>         </a:t>
            </a:r>
            <a:r>
              <a:rPr lang="en-GB" sz="1800" dirty="0"/>
              <a:t>For Teachers, SENCOS and School Nurses</a:t>
            </a:r>
          </a:p>
          <a:p>
            <a:r>
              <a:rPr lang="en-GB" sz="1800" dirty="0"/>
              <a:t>        </a:t>
            </a:r>
          </a:p>
          <a:p>
            <a:endParaRPr lang="en-GB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2357754" y="3345813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kern="0" dirty="0">
                <a:solidFill>
                  <a:schemeClr val="bg1"/>
                </a:solidFill>
              </a:rPr>
              <a:t>18th November 9.30-12.30 pm The Atrium Royal Free Hospital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36599" y="4026984"/>
            <a:ext cx="45036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GB" kern="0" dirty="0">
                <a:solidFill>
                  <a:schemeClr val="bg1"/>
                </a:solidFill>
              </a:rPr>
              <a:t>How can schools help with prevention, risk, early detection, referral</a:t>
            </a:r>
          </a:p>
          <a:p>
            <a:pPr defTabSz="685800"/>
            <a:r>
              <a:rPr lang="en-GB" kern="0" dirty="0">
                <a:solidFill>
                  <a:schemeClr val="bg1"/>
                </a:solidFill>
              </a:rPr>
              <a:t>Schools and CAMHS communication and working together, Q&amp;A sessions</a:t>
            </a:r>
            <a:r>
              <a:rPr lang="en-GB" kern="0" dirty="0">
                <a:solidFill>
                  <a:sysClr val="windowText" lastClr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12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oyal Free PowerPoint template (12)">
  <a:themeElements>
    <a:clrScheme name="RFH_v2">
      <a:dk1>
        <a:sysClr val="windowText" lastClr="000000"/>
      </a:dk1>
      <a:lt1>
        <a:sysClr val="window" lastClr="FFFFFF"/>
      </a:lt1>
      <a:dk2>
        <a:srgbClr val="330072"/>
      </a:dk2>
      <a:lt2>
        <a:srgbClr val="960051"/>
      </a:lt2>
      <a:accent1>
        <a:srgbClr val="005EB8"/>
      </a:accent1>
      <a:accent2>
        <a:srgbClr val="330072"/>
      </a:accent2>
      <a:accent3>
        <a:srgbClr val="78BE20"/>
      </a:accent3>
      <a:accent4>
        <a:srgbClr val="006747"/>
      </a:accent4>
      <a:accent5>
        <a:srgbClr val="00B0B9"/>
      </a:accent5>
      <a:accent6>
        <a:srgbClr val="00A9CE"/>
      </a:accent6>
      <a:hlink>
        <a:srgbClr val="005EB8"/>
      </a:hlink>
      <a:folHlink>
        <a:srgbClr val="330072"/>
      </a:folHlink>
    </a:clrScheme>
    <a:fontScheme name="RFH_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Custom Color 1">
      <a:srgbClr val="7BA4DB"/>
    </a:custClr>
    <a:custClr name="Custom Color 2">
      <a:srgbClr val="FFC72C"/>
    </a:custClr>
    <a:custClr name="Custom Color 3">
      <a:srgbClr val="E87722"/>
    </a:custClr>
    <a:custClr name="Custom Color 4">
      <a:srgbClr val="EDE04B"/>
    </a:custClr>
    <a:custClr name="Custom Color 5">
      <a:srgbClr val="DA1884"/>
    </a:custClr>
    <a:custClr name="Custom Color 6">
      <a:srgbClr val="960051"/>
    </a:custClr>
    <a:custClr name="Custom Color 7">
      <a:srgbClr val="A57FB2"/>
    </a:custClr>
    <a:custClr name="Custom Color 8">
      <a:srgbClr val="330072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1104</TotalTime>
  <Words>58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Civic</vt:lpstr>
      <vt:lpstr>Royal Free PowerPoint template (12)</vt:lpstr>
      <vt:lpstr>Royal Free Child &amp; Adolescent Eating Disorders Service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elizaje015@gmail.com</dc:creator>
  <cp:lastModifiedBy>Support</cp:lastModifiedBy>
  <cp:revision>25</cp:revision>
  <dcterms:created xsi:type="dcterms:W3CDTF">2016-10-09T19:09:50Z</dcterms:created>
  <dcterms:modified xsi:type="dcterms:W3CDTF">2016-11-14T09:23:23Z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548824191</vt:i4>
  </property>
  <property fmtid="{D5CDD505-2E9C-101B-9397-08002B2CF9AE}" pid="3" name="_NewReviewCycle">
    <vt:lpwstr/>
  </property>
  <property fmtid="{D5CDD505-2E9C-101B-9397-08002B2CF9AE}" pid="4" name="_EmailSubject">
    <vt:lpwstr>Flyer for GP/ schools conference Nov 18th 2016</vt:lpwstr>
  </property>
  <property fmtid="{D5CDD505-2E9C-101B-9397-08002B2CF9AE}" pid="5" name="_AuthorEmail">
    <vt:lpwstr>Philip.Stock@Barnet.gov.uk</vt:lpwstr>
  </property>
  <property fmtid="{D5CDD505-2E9C-101B-9397-08002B2CF9AE}" pid="6" name="_AuthorEmailDisplayName">
    <vt:lpwstr>Stock, Philip</vt:lpwstr>
  </property>
</Properties>
</file>